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93" r:id="rId2"/>
    <p:sldMasterId id="2147483696" r:id="rId3"/>
  </p:sldMasterIdLst>
  <p:notesMasterIdLst>
    <p:notesMasterId r:id="rId45"/>
  </p:notesMasterIdLst>
  <p:sldIdLst>
    <p:sldId id="256" r:id="rId4"/>
    <p:sldId id="298" r:id="rId5"/>
    <p:sldId id="304" r:id="rId6"/>
    <p:sldId id="257" r:id="rId7"/>
    <p:sldId id="302" r:id="rId8"/>
    <p:sldId id="303" r:id="rId9"/>
    <p:sldId id="300" r:id="rId10"/>
    <p:sldId id="305" r:id="rId11"/>
    <p:sldId id="297" r:id="rId12"/>
    <p:sldId id="259" r:id="rId13"/>
    <p:sldId id="260" r:id="rId14"/>
    <p:sldId id="261" r:id="rId15"/>
    <p:sldId id="262" r:id="rId16"/>
    <p:sldId id="263" r:id="rId17"/>
    <p:sldId id="264" r:id="rId18"/>
    <p:sldId id="265" r:id="rId19"/>
    <p:sldId id="266" r:id="rId20"/>
    <p:sldId id="294" r:id="rId21"/>
    <p:sldId id="267" r:id="rId22"/>
    <p:sldId id="268" r:id="rId23"/>
    <p:sldId id="269" r:id="rId24"/>
    <p:sldId id="270" r:id="rId25"/>
    <p:sldId id="274" r:id="rId26"/>
    <p:sldId id="275" r:id="rId27"/>
    <p:sldId id="295" r:id="rId28"/>
    <p:sldId id="276" r:id="rId29"/>
    <p:sldId id="277" r:id="rId30"/>
    <p:sldId id="279" r:id="rId31"/>
    <p:sldId id="280" r:id="rId32"/>
    <p:sldId id="281" r:id="rId33"/>
    <p:sldId id="282" r:id="rId34"/>
    <p:sldId id="283" r:id="rId35"/>
    <p:sldId id="284" r:id="rId36"/>
    <p:sldId id="285" r:id="rId37"/>
    <p:sldId id="287" r:id="rId38"/>
    <p:sldId id="288" r:id="rId39"/>
    <p:sldId id="289" r:id="rId40"/>
    <p:sldId id="290" r:id="rId41"/>
    <p:sldId id="292" r:id="rId42"/>
    <p:sldId id="306" r:id="rId43"/>
    <p:sldId id="293" r:id="rId44"/>
  </p:sldIdLst>
  <p:sldSz cx="18288000" cy="10287000"/>
  <p:notesSz cx="6858000" cy="9144000"/>
  <p:embeddedFontLst>
    <p:embeddedFont>
      <p:font typeface="Azeret Mono" panose="020B0604020202020204" charset="0"/>
      <p:regular r:id="rId46"/>
      <p:bold r:id="rId47"/>
      <p:italic r:id="rId48"/>
      <p:boldItalic r:id="rId49"/>
    </p:embeddedFont>
    <p:embeddedFont>
      <p:font typeface="Bebas Neue" panose="020B0604020202020204" charset="0"/>
      <p:regular r:id="rId50"/>
    </p:embeddedFont>
    <p:embeddedFont>
      <p:font typeface="Calibri" panose="020F0502020204030204" pitchFamily="34" charset="0"/>
      <p:regular r:id="rId51"/>
      <p:bold r:id="rId52"/>
      <p:italic r:id="rId53"/>
      <p:boldItalic r:id="rId54"/>
    </p:embeddedFont>
    <p:embeddedFont>
      <p:font typeface="Calibri Light" panose="020F0302020204030204" pitchFamily="34" charset="0"/>
      <p:regular r:id="rId55"/>
      <p:italic r:id="rId56"/>
    </p:embeddedFont>
    <p:embeddedFont>
      <p:font typeface="Helvetica Neue" panose="020B0604020202020204" charset="0"/>
      <p:regular r:id="rId57"/>
      <p:bold r:id="rId58"/>
      <p:italic r:id="rId59"/>
      <p:boldItalic r:id="rId60"/>
    </p:embeddedFont>
    <p:embeddedFont>
      <p:font typeface="Montserrat" panose="00000500000000000000" pitchFamily="2" charset="0"/>
      <p:regular r:id="rId61"/>
      <p:bold r:id="rId62"/>
      <p:italic r:id="rId63"/>
      <p:boldItalic r:id="rId64"/>
    </p:embeddedFont>
    <p:embeddedFont>
      <p:font typeface="Open Sans" panose="020B0606030504020204" pitchFamily="34" charset="0"/>
      <p:regular r:id="rId65"/>
      <p:bold r:id="rId66"/>
      <p:italic r:id="rId67"/>
      <p:boldItalic r:id="rId68"/>
    </p:embeddedFont>
    <p:embeddedFont>
      <p:font typeface="Proxima Nova" panose="020B0604020202020204" charset="0"/>
      <p:regular r:id="rId69"/>
      <p:bold r:id="rId70"/>
      <p:italic r:id="rId71"/>
      <p:boldItalic r:id="rId72"/>
    </p:embeddedFont>
    <p:embeddedFont>
      <p:font typeface="Proxima Nova Semibold" panose="020B0604020202020204" charset="0"/>
      <p:regular r:id="rId73"/>
      <p:bold r:id="rId74"/>
      <p:boldItalic r:id="rId75"/>
    </p:embeddedFont>
    <p:embeddedFont>
      <p:font typeface="Roboto Condensed Light" panose="02000000000000000000" pitchFamily="2" charset="0"/>
      <p:regular r:id="rId76"/>
      <p: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5" roundtripDataSignature="AMtx7mgu3ffHIzNhHPofzcV0iBPgGmYO9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754"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89"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8.fntdata"/><Relationship Id="rId58" Type="http://schemas.openxmlformats.org/officeDocument/2006/relationships/font" Target="fonts/font13.fntdata"/><Relationship Id="rId74" Type="http://schemas.openxmlformats.org/officeDocument/2006/relationships/font" Target="fonts/font29.fntdata"/><Relationship Id="rId5" Type="http://schemas.openxmlformats.org/officeDocument/2006/relationships/slide" Target="slides/slide2.xml"/><Relationship Id="rId61" Type="http://schemas.openxmlformats.org/officeDocument/2006/relationships/font" Target="fonts/font16.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font" Target="fonts/font32.fntdata"/><Relationship Id="rId8" Type="http://schemas.openxmlformats.org/officeDocument/2006/relationships/slide" Target="slides/slide5.xml"/><Relationship Id="rId51" Type="http://schemas.openxmlformats.org/officeDocument/2006/relationships/font" Target="fonts/font6.fntdata"/><Relationship Id="rId72" Type="http://schemas.openxmlformats.org/officeDocument/2006/relationships/font" Target="fonts/font27.fntdata"/><Relationship Id="rId85" Type="http://customschemas.google.com/relationships/presentationmetadata" Target="meta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font" Target="fonts/font30.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86"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5.fntdata"/><Relationship Id="rId55" Type="http://schemas.openxmlformats.org/officeDocument/2006/relationships/font" Target="fonts/font10.fntdata"/><Relationship Id="rId76" Type="http://schemas.openxmlformats.org/officeDocument/2006/relationships/font" Target="fonts/font31.fntdata"/><Relationship Id="rId7" Type="http://schemas.openxmlformats.org/officeDocument/2006/relationships/slide" Target="slides/slide4.xml"/><Relationship Id="rId71"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notesMaster" Target="notesMasters/notesMaster1.xml"/><Relationship Id="rId66" Type="http://schemas.openxmlformats.org/officeDocument/2006/relationships/font" Target="fonts/font21.fntdata"/><Relationship Id="rId8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4e4eec9a1d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8" name="Google Shape;128;g24e4eec9a1d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4e4eec9a1d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g24e4eec9a1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e4eec9a1d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7" name="Google Shape;147;g24e4eec9a1d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 name="Google Shape;15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4e4eec9a1d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g24e4eec9a1d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e4eec9a1d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3" name="Google Shape;173;g24e4eec9a1d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4e4eec9a1d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g24e4eec9a1d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4e4eec9a1d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g24e4eec9a1d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957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4e4eec9a1d_0_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5" name="Google Shape;195;g24e4eec9a1d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5226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e4eec9a1d_0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4" name="Google Shape;204;g24e4eec9a1d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4e4eec9a1d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7" name="Google Shape;217;g24e4eec9a1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4e4eec9a1d_0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g24e4eec9a1d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4e4eec9a1d_0_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0" name="Google Shape;260;g24e4eec9a1d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4e4eec9a1d_0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g24e4eec9a1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e4eec9a1d_0_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9" name="Google Shape;279;g24e4eec9a1d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78862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e4eec9a1d_0_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9" name="Google Shape;279;g24e4eec9a1d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1" name="Google Shape;29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50df8f6de4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 name="Google Shape;310;g250df8f6de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50df8f6de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1" name="Google Shape;321;g250df8f6de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87637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4e4eec9a1d_0_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9" name="Google Shape;329;g24e4eec9a1d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4e4eec9a1d_0_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9" name="Google Shape;339;g24e4eec9a1d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4e4eec9a1d_0_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8" name="Google Shape;348;g24e4eec9a1d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6" name="Google Shape;3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4e4eec9a1d_0_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2" name="Google Shape;382;g24e4eec9a1d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5" name="Google Shape;39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4e4eec9a1d_0_3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2" name="Google Shape;402;g24e4eec9a1d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4e4eec9a1d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9" name="Google Shape;409;g24e4eec9a1d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4e4eec9a1d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8" name="Google Shape;418;g24e4eec9a1d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4e4eec9a1d_0_3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3" name="Google Shape;433;g24e4eec9a1d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6" name="Google Shape;3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65687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1" name="Google Shape;44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6368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3977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4623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5357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709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451150" y="3813900"/>
            <a:ext cx="8206800" cy="4480800"/>
          </a:xfrm>
          <a:prstGeom prst="rect">
            <a:avLst/>
          </a:prstGeom>
        </p:spPr>
        <p:txBody>
          <a:bodyPr spcFirstLastPara="1" wrap="square" lIns="91425" tIns="91425" rIns="91425" bIns="91425" anchor="b" anchorCtr="0">
            <a:noAutofit/>
          </a:bodyPr>
          <a:lstStyle>
            <a:lvl1pPr lvl="0" rtl="0">
              <a:spcBef>
                <a:spcPts val="0"/>
              </a:spcBef>
              <a:spcAft>
                <a:spcPts val="0"/>
              </a:spcAft>
              <a:buSzPts val="8500"/>
              <a:buNone/>
              <a:defRPr sz="9000">
                <a:highlight>
                  <a:srgbClr val="FFFFFF"/>
                </a:highlight>
              </a:defRPr>
            </a:lvl1pPr>
            <a:lvl2pPr lvl="1" algn="ctr" rtl="0">
              <a:spcBef>
                <a:spcPts val="0"/>
              </a:spcBef>
              <a:spcAft>
                <a:spcPts val="0"/>
              </a:spcAft>
              <a:buSzPts val="8500"/>
              <a:buNone/>
              <a:defRPr sz="17000"/>
            </a:lvl2pPr>
            <a:lvl3pPr lvl="2" algn="ctr" rtl="0">
              <a:spcBef>
                <a:spcPts val="0"/>
              </a:spcBef>
              <a:spcAft>
                <a:spcPts val="0"/>
              </a:spcAft>
              <a:buSzPts val="8500"/>
              <a:buNone/>
              <a:defRPr sz="17000"/>
            </a:lvl3pPr>
            <a:lvl4pPr lvl="3" algn="ctr" rtl="0">
              <a:spcBef>
                <a:spcPts val="0"/>
              </a:spcBef>
              <a:spcAft>
                <a:spcPts val="0"/>
              </a:spcAft>
              <a:buSzPts val="8500"/>
              <a:buNone/>
              <a:defRPr sz="17000"/>
            </a:lvl4pPr>
            <a:lvl5pPr lvl="4" algn="ctr" rtl="0">
              <a:spcBef>
                <a:spcPts val="0"/>
              </a:spcBef>
              <a:spcAft>
                <a:spcPts val="0"/>
              </a:spcAft>
              <a:buSzPts val="8500"/>
              <a:buNone/>
              <a:defRPr sz="17000"/>
            </a:lvl5pPr>
            <a:lvl6pPr lvl="5" algn="ctr" rtl="0">
              <a:spcBef>
                <a:spcPts val="0"/>
              </a:spcBef>
              <a:spcAft>
                <a:spcPts val="0"/>
              </a:spcAft>
              <a:buSzPts val="8500"/>
              <a:buNone/>
              <a:defRPr sz="17000"/>
            </a:lvl6pPr>
            <a:lvl7pPr lvl="6" algn="ctr" rtl="0">
              <a:spcBef>
                <a:spcPts val="0"/>
              </a:spcBef>
              <a:spcAft>
                <a:spcPts val="0"/>
              </a:spcAft>
              <a:buSzPts val="8500"/>
              <a:buNone/>
              <a:defRPr sz="17000"/>
            </a:lvl7pPr>
            <a:lvl8pPr lvl="7" algn="ctr" rtl="0">
              <a:spcBef>
                <a:spcPts val="0"/>
              </a:spcBef>
              <a:spcAft>
                <a:spcPts val="0"/>
              </a:spcAft>
              <a:buSzPts val="8500"/>
              <a:buNone/>
              <a:defRPr sz="17000"/>
            </a:lvl8pPr>
            <a:lvl9pPr lvl="8" algn="ctr" rtl="0">
              <a:spcBef>
                <a:spcPts val="0"/>
              </a:spcBef>
              <a:spcAft>
                <a:spcPts val="0"/>
              </a:spcAft>
              <a:buSzPts val="8500"/>
              <a:buNone/>
              <a:defRPr sz="17000"/>
            </a:lvl9pPr>
          </a:lstStyle>
          <a:p>
            <a:r>
              <a:rPr lang="en-US"/>
              <a:t>Click to edit Master title style</a:t>
            </a:r>
            <a:endParaRPr/>
          </a:p>
        </p:txBody>
      </p:sp>
      <p:sp>
        <p:nvSpPr>
          <p:cNvPr id="11" name="Google Shape;11;p2"/>
          <p:cNvSpPr txBox="1">
            <a:spLocks noGrp="1"/>
          </p:cNvSpPr>
          <p:nvPr>
            <p:ph type="subTitle" idx="1"/>
          </p:nvPr>
        </p:nvSpPr>
        <p:spPr>
          <a:xfrm>
            <a:off x="1451150" y="8294200"/>
            <a:ext cx="8206800" cy="92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3200"/>
            </a:lvl1pPr>
            <a:lvl2pPr lvl="1" algn="ctr" rtl="0">
              <a:lnSpc>
                <a:spcPct val="100000"/>
              </a:lnSpc>
              <a:spcBef>
                <a:spcPts val="0"/>
              </a:spcBef>
              <a:spcAft>
                <a:spcPts val="0"/>
              </a:spcAft>
              <a:buSzPts val="1800"/>
              <a:buNone/>
              <a:defRPr sz="3600"/>
            </a:lvl2pPr>
            <a:lvl3pPr lvl="2" algn="ctr" rtl="0">
              <a:lnSpc>
                <a:spcPct val="100000"/>
              </a:lnSpc>
              <a:spcBef>
                <a:spcPts val="0"/>
              </a:spcBef>
              <a:spcAft>
                <a:spcPts val="0"/>
              </a:spcAft>
              <a:buSzPts val="1800"/>
              <a:buNone/>
              <a:defRPr sz="3600"/>
            </a:lvl3pPr>
            <a:lvl4pPr lvl="3" algn="ctr" rtl="0">
              <a:lnSpc>
                <a:spcPct val="100000"/>
              </a:lnSpc>
              <a:spcBef>
                <a:spcPts val="0"/>
              </a:spcBef>
              <a:spcAft>
                <a:spcPts val="0"/>
              </a:spcAft>
              <a:buSzPts val="1800"/>
              <a:buNone/>
              <a:defRPr sz="3600"/>
            </a:lvl4pPr>
            <a:lvl5pPr lvl="4" algn="ctr" rtl="0">
              <a:lnSpc>
                <a:spcPct val="100000"/>
              </a:lnSpc>
              <a:spcBef>
                <a:spcPts val="0"/>
              </a:spcBef>
              <a:spcAft>
                <a:spcPts val="0"/>
              </a:spcAft>
              <a:buSzPts val="1800"/>
              <a:buNone/>
              <a:defRPr sz="3600"/>
            </a:lvl5pPr>
            <a:lvl6pPr lvl="5" algn="ctr" rtl="0">
              <a:lnSpc>
                <a:spcPct val="100000"/>
              </a:lnSpc>
              <a:spcBef>
                <a:spcPts val="0"/>
              </a:spcBef>
              <a:spcAft>
                <a:spcPts val="0"/>
              </a:spcAft>
              <a:buSzPts val="1800"/>
              <a:buNone/>
              <a:defRPr sz="3600"/>
            </a:lvl6pPr>
            <a:lvl7pPr lvl="6" algn="ctr" rtl="0">
              <a:lnSpc>
                <a:spcPct val="100000"/>
              </a:lnSpc>
              <a:spcBef>
                <a:spcPts val="0"/>
              </a:spcBef>
              <a:spcAft>
                <a:spcPts val="0"/>
              </a:spcAft>
              <a:buSzPts val="1800"/>
              <a:buNone/>
              <a:defRPr sz="3600"/>
            </a:lvl7pPr>
            <a:lvl8pPr lvl="7" algn="ctr" rtl="0">
              <a:lnSpc>
                <a:spcPct val="100000"/>
              </a:lnSpc>
              <a:spcBef>
                <a:spcPts val="0"/>
              </a:spcBef>
              <a:spcAft>
                <a:spcPts val="0"/>
              </a:spcAft>
              <a:buSzPts val="1800"/>
              <a:buNone/>
              <a:defRPr sz="3600"/>
            </a:lvl8pPr>
            <a:lvl9pPr lvl="8" algn="ctr" rtl="0">
              <a:lnSpc>
                <a:spcPct val="100000"/>
              </a:lnSpc>
              <a:spcBef>
                <a:spcPts val="0"/>
              </a:spcBef>
              <a:spcAft>
                <a:spcPts val="0"/>
              </a:spcAft>
              <a:buSzPts val="1800"/>
              <a:buNone/>
              <a:defRPr sz="3600"/>
            </a:lvl9pPr>
          </a:lstStyle>
          <a:p>
            <a:r>
              <a:rPr lang="en-US"/>
              <a:t>Click to edit Master subtitle style</a:t>
            </a:r>
            <a:endParaRPr/>
          </a:p>
        </p:txBody>
      </p:sp>
      <p:sp>
        <p:nvSpPr>
          <p:cNvPr id="12" name="Google Shape;12;p2"/>
          <p:cNvSpPr/>
          <p:nvPr/>
        </p:nvSpPr>
        <p:spPr>
          <a:xfrm>
            <a:off x="12735723" y="9214614"/>
            <a:ext cx="1211774" cy="144129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3" name="Google Shape;13;p2"/>
          <p:cNvSpPr/>
          <p:nvPr/>
        </p:nvSpPr>
        <p:spPr>
          <a:xfrm rot="2278171">
            <a:off x="-360851" y="6397659"/>
            <a:ext cx="1160998" cy="1380898"/>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grpSp>
        <p:nvGrpSpPr>
          <p:cNvPr id="14" name="Google Shape;14;p2"/>
          <p:cNvGrpSpPr/>
          <p:nvPr/>
        </p:nvGrpSpPr>
        <p:grpSpPr>
          <a:xfrm>
            <a:off x="16424097" y="7465885"/>
            <a:ext cx="2258250" cy="3190014"/>
            <a:chOff x="1019821" y="3547558"/>
            <a:chExt cx="582834" cy="823315"/>
          </a:xfrm>
        </p:grpSpPr>
        <p:sp>
          <p:nvSpPr>
            <p:cNvPr id="15" name="Google Shape;15;p2"/>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6" name="Google Shape;16;p2"/>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7" name="Google Shape;17;p2"/>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8" name="Google Shape;18;p2"/>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9" name="Google Shape;19;p2"/>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0" name="Google Shape;20;p2"/>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1" name="Google Shape;21;p2"/>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grpSp>
        <p:nvGrpSpPr>
          <p:cNvPr id="22" name="Google Shape;22;p2"/>
          <p:cNvGrpSpPr/>
          <p:nvPr/>
        </p:nvGrpSpPr>
        <p:grpSpPr>
          <a:xfrm rot="10800000">
            <a:off x="-358003" y="-358665"/>
            <a:ext cx="2258250" cy="3190014"/>
            <a:chOff x="1019821" y="3547558"/>
            <a:chExt cx="582834" cy="823315"/>
          </a:xfrm>
        </p:grpSpPr>
        <p:sp>
          <p:nvSpPr>
            <p:cNvPr id="23" name="Google Shape;23;p2"/>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4" name="Google Shape;24;p2"/>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5" name="Google Shape;25;p2"/>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6" name="Google Shape;26;p2"/>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7" name="Google Shape;27;p2"/>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8" name="Google Shape;28;p2"/>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29" name="Google Shape;29;p2"/>
          <p:cNvSpPr/>
          <p:nvPr/>
        </p:nvSpPr>
        <p:spPr>
          <a:xfrm rot="2014854">
            <a:off x="7968793" y="432508"/>
            <a:ext cx="897346" cy="1067308"/>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341904170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66"/>
        <p:cNvGrpSpPr/>
        <p:nvPr/>
      </p:nvGrpSpPr>
      <p:grpSpPr>
        <a:xfrm>
          <a:off x="0" y="0"/>
          <a:ext cx="0" cy="0"/>
          <a:chOff x="0" y="0"/>
          <a:chExt cx="0" cy="0"/>
        </a:xfrm>
      </p:grpSpPr>
      <p:sp>
        <p:nvSpPr>
          <p:cNvPr id="167" name="Google Shape;167;p11"/>
          <p:cNvSpPr txBox="1">
            <a:spLocks noGrp="1"/>
          </p:cNvSpPr>
          <p:nvPr>
            <p:ph type="title" hasCustomPrompt="1"/>
          </p:nvPr>
        </p:nvSpPr>
        <p:spPr>
          <a:xfrm>
            <a:off x="3533400" y="3336252"/>
            <a:ext cx="11221200" cy="27444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None/>
              <a:defRPr sz="15600"/>
            </a:lvl1pPr>
            <a:lvl2pPr lvl="1" algn="ctr">
              <a:spcBef>
                <a:spcPts val="0"/>
              </a:spcBef>
              <a:spcAft>
                <a:spcPts val="0"/>
              </a:spcAft>
              <a:buSzPts val="10000"/>
              <a:buNone/>
              <a:defRPr sz="20000"/>
            </a:lvl2pPr>
            <a:lvl3pPr lvl="2" algn="ctr">
              <a:spcBef>
                <a:spcPts val="0"/>
              </a:spcBef>
              <a:spcAft>
                <a:spcPts val="0"/>
              </a:spcAft>
              <a:buSzPts val="10000"/>
              <a:buNone/>
              <a:defRPr sz="20000"/>
            </a:lvl3pPr>
            <a:lvl4pPr lvl="3" algn="ctr">
              <a:spcBef>
                <a:spcPts val="0"/>
              </a:spcBef>
              <a:spcAft>
                <a:spcPts val="0"/>
              </a:spcAft>
              <a:buSzPts val="10000"/>
              <a:buNone/>
              <a:defRPr sz="20000"/>
            </a:lvl4pPr>
            <a:lvl5pPr lvl="4" algn="ctr">
              <a:spcBef>
                <a:spcPts val="0"/>
              </a:spcBef>
              <a:spcAft>
                <a:spcPts val="0"/>
              </a:spcAft>
              <a:buSzPts val="10000"/>
              <a:buNone/>
              <a:defRPr sz="20000"/>
            </a:lvl5pPr>
            <a:lvl6pPr lvl="5" algn="ctr">
              <a:spcBef>
                <a:spcPts val="0"/>
              </a:spcBef>
              <a:spcAft>
                <a:spcPts val="0"/>
              </a:spcAft>
              <a:buSzPts val="10000"/>
              <a:buNone/>
              <a:defRPr sz="20000"/>
            </a:lvl6pPr>
            <a:lvl7pPr lvl="6" algn="ctr">
              <a:spcBef>
                <a:spcPts val="0"/>
              </a:spcBef>
              <a:spcAft>
                <a:spcPts val="0"/>
              </a:spcAft>
              <a:buSzPts val="10000"/>
              <a:buNone/>
              <a:defRPr sz="20000"/>
            </a:lvl7pPr>
            <a:lvl8pPr lvl="7" algn="ctr">
              <a:spcBef>
                <a:spcPts val="0"/>
              </a:spcBef>
              <a:spcAft>
                <a:spcPts val="0"/>
              </a:spcAft>
              <a:buSzPts val="10000"/>
              <a:buNone/>
              <a:defRPr sz="20000"/>
            </a:lvl8pPr>
            <a:lvl9pPr lvl="8" algn="ctr">
              <a:spcBef>
                <a:spcPts val="0"/>
              </a:spcBef>
              <a:spcAft>
                <a:spcPts val="0"/>
              </a:spcAft>
              <a:buSzPts val="10000"/>
              <a:buNone/>
              <a:defRPr sz="20000"/>
            </a:lvl9pPr>
          </a:lstStyle>
          <a:p>
            <a:r>
              <a:t>xx%</a:t>
            </a:r>
          </a:p>
        </p:txBody>
      </p:sp>
      <p:sp>
        <p:nvSpPr>
          <p:cNvPr id="168" name="Google Shape;168;p11"/>
          <p:cNvSpPr txBox="1">
            <a:spLocks noGrp="1"/>
          </p:cNvSpPr>
          <p:nvPr>
            <p:ph type="subTitle" idx="1"/>
          </p:nvPr>
        </p:nvSpPr>
        <p:spPr>
          <a:xfrm>
            <a:off x="3533400" y="6080748"/>
            <a:ext cx="11221200" cy="8700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3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r>
              <a:rPr lang="en-US"/>
              <a:t>Click to edit Master subtitle style</a:t>
            </a:r>
            <a:endParaRPr/>
          </a:p>
        </p:txBody>
      </p:sp>
      <p:grpSp>
        <p:nvGrpSpPr>
          <p:cNvPr id="169" name="Google Shape;169;p11"/>
          <p:cNvGrpSpPr/>
          <p:nvPr/>
        </p:nvGrpSpPr>
        <p:grpSpPr>
          <a:xfrm rot="10296209" flipH="1">
            <a:off x="16371512" y="-709382"/>
            <a:ext cx="2258328" cy="3190124"/>
            <a:chOff x="1019821" y="3547558"/>
            <a:chExt cx="582834" cy="823315"/>
          </a:xfrm>
        </p:grpSpPr>
        <p:sp>
          <p:nvSpPr>
            <p:cNvPr id="170" name="Google Shape;170;p11"/>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71" name="Google Shape;171;p11"/>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72" name="Google Shape;172;p11"/>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73" name="Google Shape;173;p11"/>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74" name="Google Shape;174;p11"/>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75" name="Google Shape;175;p11"/>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176" name="Google Shape;176;p11"/>
          <p:cNvSpPr/>
          <p:nvPr/>
        </p:nvSpPr>
        <p:spPr>
          <a:xfrm>
            <a:off x="13970361" y="8977246"/>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77" name="Google Shape;177;p11"/>
          <p:cNvSpPr/>
          <p:nvPr/>
        </p:nvSpPr>
        <p:spPr>
          <a:xfrm rot="-876705">
            <a:off x="-466823" y="1785807"/>
            <a:ext cx="1506922" cy="2022426"/>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78" name="Google Shape;178;p11"/>
          <p:cNvSpPr/>
          <p:nvPr/>
        </p:nvSpPr>
        <p:spPr>
          <a:xfrm rot="2700000">
            <a:off x="17110249" y="4304405"/>
            <a:ext cx="1506934" cy="202243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79" name="Google Shape;179;p11"/>
          <p:cNvSpPr/>
          <p:nvPr/>
        </p:nvSpPr>
        <p:spPr>
          <a:xfrm rot="3136405">
            <a:off x="6847416" y="-327041"/>
            <a:ext cx="1211764" cy="162635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80" name="Google Shape;180;p11"/>
          <p:cNvSpPr/>
          <p:nvPr/>
        </p:nvSpPr>
        <p:spPr>
          <a:xfrm rot="2700054">
            <a:off x="4118733" y="8475296"/>
            <a:ext cx="1709666" cy="2294512"/>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grpSp>
        <p:nvGrpSpPr>
          <p:cNvPr id="181" name="Google Shape;181;p11"/>
          <p:cNvGrpSpPr/>
          <p:nvPr/>
        </p:nvGrpSpPr>
        <p:grpSpPr>
          <a:xfrm rot="-1824928" flipH="1">
            <a:off x="-469537" y="7859966"/>
            <a:ext cx="2258274" cy="3190048"/>
            <a:chOff x="1019821" y="3547558"/>
            <a:chExt cx="582834" cy="823315"/>
          </a:xfrm>
        </p:grpSpPr>
        <p:sp>
          <p:nvSpPr>
            <p:cNvPr id="182" name="Google Shape;182;p11"/>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83" name="Google Shape;183;p11"/>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84" name="Google Shape;184;p11"/>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85" name="Google Shape;185;p11"/>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86" name="Google Shape;186;p11"/>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87" name="Google Shape;187;p11"/>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188" name="Google Shape;188;p11"/>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7867994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9"/>
        <p:cNvGrpSpPr/>
        <p:nvPr/>
      </p:nvGrpSpPr>
      <p:grpSpPr>
        <a:xfrm>
          <a:off x="0" y="0"/>
          <a:ext cx="0" cy="0"/>
          <a:chOff x="0" y="0"/>
          <a:chExt cx="0" cy="0"/>
        </a:xfrm>
      </p:grpSpPr>
    </p:spTree>
    <p:extLst>
      <p:ext uri="{BB962C8B-B14F-4D97-AF65-F5344CB8AC3E}">
        <p14:creationId xmlns:p14="http://schemas.microsoft.com/office/powerpoint/2010/main" val="3430005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90"/>
        <p:cNvGrpSpPr/>
        <p:nvPr/>
      </p:nvGrpSpPr>
      <p:grpSpPr>
        <a:xfrm>
          <a:off x="0" y="0"/>
          <a:ext cx="0" cy="0"/>
          <a:chOff x="0" y="0"/>
          <a:chExt cx="0" cy="0"/>
        </a:xfrm>
      </p:grpSpPr>
      <p:sp>
        <p:nvSpPr>
          <p:cNvPr id="191" name="Google Shape;191;p13"/>
          <p:cNvSpPr txBox="1">
            <a:spLocks noGrp="1"/>
          </p:cNvSpPr>
          <p:nvPr>
            <p:ph type="title"/>
          </p:nvPr>
        </p:nvSpPr>
        <p:spPr>
          <a:xfrm>
            <a:off x="1440000" y="890050"/>
            <a:ext cx="15408000" cy="11454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92" name="Google Shape;192;p13"/>
          <p:cNvSpPr txBox="1">
            <a:spLocks noGrp="1"/>
          </p:cNvSpPr>
          <p:nvPr>
            <p:ph type="title" idx="2"/>
          </p:nvPr>
        </p:nvSpPr>
        <p:spPr>
          <a:xfrm>
            <a:off x="3296600" y="3151150"/>
            <a:ext cx="4491000" cy="14376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193" name="Google Shape;193;p13"/>
          <p:cNvSpPr txBox="1">
            <a:spLocks noGrp="1"/>
          </p:cNvSpPr>
          <p:nvPr>
            <p:ph type="title" idx="3"/>
          </p:nvPr>
        </p:nvSpPr>
        <p:spPr>
          <a:xfrm>
            <a:off x="10784050" y="3151150"/>
            <a:ext cx="4491000" cy="14376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194" name="Google Shape;194;p13"/>
          <p:cNvSpPr txBox="1">
            <a:spLocks noGrp="1"/>
          </p:cNvSpPr>
          <p:nvPr>
            <p:ph type="subTitle" idx="1"/>
          </p:nvPr>
        </p:nvSpPr>
        <p:spPr>
          <a:xfrm>
            <a:off x="3296576" y="4369000"/>
            <a:ext cx="4491000" cy="114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195" name="Google Shape;195;p13"/>
          <p:cNvSpPr txBox="1">
            <a:spLocks noGrp="1"/>
          </p:cNvSpPr>
          <p:nvPr>
            <p:ph type="subTitle" idx="4"/>
          </p:nvPr>
        </p:nvSpPr>
        <p:spPr>
          <a:xfrm>
            <a:off x="10784026" y="4369000"/>
            <a:ext cx="4491000" cy="114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196" name="Google Shape;196;p13"/>
          <p:cNvSpPr txBox="1">
            <a:spLocks noGrp="1"/>
          </p:cNvSpPr>
          <p:nvPr>
            <p:ph type="title" idx="5"/>
          </p:nvPr>
        </p:nvSpPr>
        <p:spPr>
          <a:xfrm>
            <a:off x="3296600" y="6504950"/>
            <a:ext cx="4491000" cy="14376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197" name="Google Shape;197;p13"/>
          <p:cNvSpPr txBox="1">
            <a:spLocks noGrp="1"/>
          </p:cNvSpPr>
          <p:nvPr>
            <p:ph type="title" idx="6"/>
          </p:nvPr>
        </p:nvSpPr>
        <p:spPr>
          <a:xfrm>
            <a:off x="10784050" y="6504950"/>
            <a:ext cx="4491000" cy="14376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198" name="Google Shape;198;p13"/>
          <p:cNvSpPr txBox="1">
            <a:spLocks noGrp="1"/>
          </p:cNvSpPr>
          <p:nvPr>
            <p:ph type="subTitle" idx="7"/>
          </p:nvPr>
        </p:nvSpPr>
        <p:spPr>
          <a:xfrm>
            <a:off x="3296626" y="7723100"/>
            <a:ext cx="4491000" cy="114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199" name="Google Shape;199;p13"/>
          <p:cNvSpPr txBox="1">
            <a:spLocks noGrp="1"/>
          </p:cNvSpPr>
          <p:nvPr>
            <p:ph type="subTitle" idx="8"/>
          </p:nvPr>
        </p:nvSpPr>
        <p:spPr>
          <a:xfrm>
            <a:off x="10784034" y="7723100"/>
            <a:ext cx="4491000" cy="114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00" name="Google Shape;200;p13"/>
          <p:cNvSpPr txBox="1">
            <a:spLocks noGrp="1"/>
          </p:cNvSpPr>
          <p:nvPr>
            <p:ph type="title" idx="9" hasCustomPrompt="1"/>
          </p:nvPr>
        </p:nvSpPr>
        <p:spPr>
          <a:xfrm>
            <a:off x="1440000" y="3151150"/>
            <a:ext cx="1551600" cy="143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dk2"/>
                </a:solidFill>
              </a:defRPr>
            </a:lvl1pPr>
            <a:lvl2pPr lvl="1" algn="ctr" rtl="0">
              <a:spcBef>
                <a:spcPts val="0"/>
              </a:spcBef>
              <a:spcAft>
                <a:spcPts val="0"/>
              </a:spcAft>
              <a:buSzPts val="4000"/>
              <a:buNone/>
              <a:defRPr sz="8000"/>
            </a:lvl2pPr>
            <a:lvl3pPr lvl="2" algn="ctr" rtl="0">
              <a:spcBef>
                <a:spcPts val="0"/>
              </a:spcBef>
              <a:spcAft>
                <a:spcPts val="0"/>
              </a:spcAft>
              <a:buSzPts val="4000"/>
              <a:buNone/>
              <a:defRPr sz="8000"/>
            </a:lvl3pPr>
            <a:lvl4pPr lvl="3" algn="ctr" rtl="0">
              <a:spcBef>
                <a:spcPts val="0"/>
              </a:spcBef>
              <a:spcAft>
                <a:spcPts val="0"/>
              </a:spcAft>
              <a:buSzPts val="4000"/>
              <a:buNone/>
              <a:defRPr sz="8000"/>
            </a:lvl4pPr>
            <a:lvl5pPr lvl="4" algn="ctr" rtl="0">
              <a:spcBef>
                <a:spcPts val="0"/>
              </a:spcBef>
              <a:spcAft>
                <a:spcPts val="0"/>
              </a:spcAft>
              <a:buSzPts val="4000"/>
              <a:buNone/>
              <a:defRPr sz="8000"/>
            </a:lvl5pPr>
            <a:lvl6pPr lvl="5" algn="ctr" rtl="0">
              <a:spcBef>
                <a:spcPts val="0"/>
              </a:spcBef>
              <a:spcAft>
                <a:spcPts val="0"/>
              </a:spcAft>
              <a:buSzPts val="4000"/>
              <a:buNone/>
              <a:defRPr sz="8000"/>
            </a:lvl6pPr>
            <a:lvl7pPr lvl="6" algn="ctr" rtl="0">
              <a:spcBef>
                <a:spcPts val="0"/>
              </a:spcBef>
              <a:spcAft>
                <a:spcPts val="0"/>
              </a:spcAft>
              <a:buSzPts val="4000"/>
              <a:buNone/>
              <a:defRPr sz="8000"/>
            </a:lvl7pPr>
            <a:lvl8pPr lvl="7" algn="ctr" rtl="0">
              <a:spcBef>
                <a:spcPts val="0"/>
              </a:spcBef>
              <a:spcAft>
                <a:spcPts val="0"/>
              </a:spcAft>
              <a:buSzPts val="4000"/>
              <a:buNone/>
              <a:defRPr sz="8000"/>
            </a:lvl8pPr>
            <a:lvl9pPr lvl="8" algn="ctr" rtl="0">
              <a:spcBef>
                <a:spcPts val="0"/>
              </a:spcBef>
              <a:spcAft>
                <a:spcPts val="0"/>
              </a:spcAft>
              <a:buSzPts val="4000"/>
              <a:buNone/>
              <a:defRPr sz="8000"/>
            </a:lvl9pPr>
          </a:lstStyle>
          <a:p>
            <a:r>
              <a:t>xx%</a:t>
            </a:r>
          </a:p>
        </p:txBody>
      </p:sp>
      <p:sp>
        <p:nvSpPr>
          <p:cNvPr id="201" name="Google Shape;201;p13"/>
          <p:cNvSpPr txBox="1">
            <a:spLocks noGrp="1"/>
          </p:cNvSpPr>
          <p:nvPr>
            <p:ph type="title" idx="13" hasCustomPrompt="1"/>
          </p:nvPr>
        </p:nvSpPr>
        <p:spPr>
          <a:xfrm>
            <a:off x="1440000" y="6504948"/>
            <a:ext cx="1551600" cy="143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dk2"/>
                </a:solidFill>
              </a:defRPr>
            </a:lvl1pPr>
            <a:lvl2pPr lvl="1" algn="ctr" rtl="0">
              <a:spcBef>
                <a:spcPts val="0"/>
              </a:spcBef>
              <a:spcAft>
                <a:spcPts val="0"/>
              </a:spcAft>
              <a:buSzPts val="4000"/>
              <a:buNone/>
              <a:defRPr sz="8000"/>
            </a:lvl2pPr>
            <a:lvl3pPr lvl="2" algn="ctr" rtl="0">
              <a:spcBef>
                <a:spcPts val="0"/>
              </a:spcBef>
              <a:spcAft>
                <a:spcPts val="0"/>
              </a:spcAft>
              <a:buSzPts val="4000"/>
              <a:buNone/>
              <a:defRPr sz="8000"/>
            </a:lvl3pPr>
            <a:lvl4pPr lvl="3" algn="ctr" rtl="0">
              <a:spcBef>
                <a:spcPts val="0"/>
              </a:spcBef>
              <a:spcAft>
                <a:spcPts val="0"/>
              </a:spcAft>
              <a:buSzPts val="4000"/>
              <a:buNone/>
              <a:defRPr sz="8000"/>
            </a:lvl4pPr>
            <a:lvl5pPr lvl="4" algn="ctr" rtl="0">
              <a:spcBef>
                <a:spcPts val="0"/>
              </a:spcBef>
              <a:spcAft>
                <a:spcPts val="0"/>
              </a:spcAft>
              <a:buSzPts val="4000"/>
              <a:buNone/>
              <a:defRPr sz="8000"/>
            </a:lvl5pPr>
            <a:lvl6pPr lvl="5" algn="ctr" rtl="0">
              <a:spcBef>
                <a:spcPts val="0"/>
              </a:spcBef>
              <a:spcAft>
                <a:spcPts val="0"/>
              </a:spcAft>
              <a:buSzPts val="4000"/>
              <a:buNone/>
              <a:defRPr sz="8000"/>
            </a:lvl6pPr>
            <a:lvl7pPr lvl="6" algn="ctr" rtl="0">
              <a:spcBef>
                <a:spcPts val="0"/>
              </a:spcBef>
              <a:spcAft>
                <a:spcPts val="0"/>
              </a:spcAft>
              <a:buSzPts val="4000"/>
              <a:buNone/>
              <a:defRPr sz="8000"/>
            </a:lvl7pPr>
            <a:lvl8pPr lvl="7" algn="ctr" rtl="0">
              <a:spcBef>
                <a:spcPts val="0"/>
              </a:spcBef>
              <a:spcAft>
                <a:spcPts val="0"/>
              </a:spcAft>
              <a:buSzPts val="4000"/>
              <a:buNone/>
              <a:defRPr sz="8000"/>
            </a:lvl8pPr>
            <a:lvl9pPr lvl="8" algn="ctr" rtl="0">
              <a:spcBef>
                <a:spcPts val="0"/>
              </a:spcBef>
              <a:spcAft>
                <a:spcPts val="0"/>
              </a:spcAft>
              <a:buSzPts val="4000"/>
              <a:buNone/>
              <a:defRPr sz="8000"/>
            </a:lvl9pPr>
          </a:lstStyle>
          <a:p>
            <a:r>
              <a:t>xx%</a:t>
            </a:r>
          </a:p>
        </p:txBody>
      </p:sp>
      <p:sp>
        <p:nvSpPr>
          <p:cNvPr id="202" name="Google Shape;202;p13"/>
          <p:cNvSpPr txBox="1">
            <a:spLocks noGrp="1"/>
          </p:cNvSpPr>
          <p:nvPr>
            <p:ph type="title" idx="14" hasCustomPrompt="1"/>
          </p:nvPr>
        </p:nvSpPr>
        <p:spPr>
          <a:xfrm>
            <a:off x="8927700" y="3151150"/>
            <a:ext cx="1551600" cy="143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dk2"/>
                </a:solidFill>
              </a:defRPr>
            </a:lvl1pPr>
            <a:lvl2pPr lvl="1" algn="ctr" rtl="0">
              <a:spcBef>
                <a:spcPts val="0"/>
              </a:spcBef>
              <a:spcAft>
                <a:spcPts val="0"/>
              </a:spcAft>
              <a:buSzPts val="4000"/>
              <a:buNone/>
              <a:defRPr sz="8000"/>
            </a:lvl2pPr>
            <a:lvl3pPr lvl="2" algn="ctr" rtl="0">
              <a:spcBef>
                <a:spcPts val="0"/>
              </a:spcBef>
              <a:spcAft>
                <a:spcPts val="0"/>
              </a:spcAft>
              <a:buSzPts val="4000"/>
              <a:buNone/>
              <a:defRPr sz="8000"/>
            </a:lvl3pPr>
            <a:lvl4pPr lvl="3" algn="ctr" rtl="0">
              <a:spcBef>
                <a:spcPts val="0"/>
              </a:spcBef>
              <a:spcAft>
                <a:spcPts val="0"/>
              </a:spcAft>
              <a:buSzPts val="4000"/>
              <a:buNone/>
              <a:defRPr sz="8000"/>
            </a:lvl4pPr>
            <a:lvl5pPr lvl="4" algn="ctr" rtl="0">
              <a:spcBef>
                <a:spcPts val="0"/>
              </a:spcBef>
              <a:spcAft>
                <a:spcPts val="0"/>
              </a:spcAft>
              <a:buSzPts val="4000"/>
              <a:buNone/>
              <a:defRPr sz="8000"/>
            </a:lvl5pPr>
            <a:lvl6pPr lvl="5" algn="ctr" rtl="0">
              <a:spcBef>
                <a:spcPts val="0"/>
              </a:spcBef>
              <a:spcAft>
                <a:spcPts val="0"/>
              </a:spcAft>
              <a:buSzPts val="4000"/>
              <a:buNone/>
              <a:defRPr sz="8000"/>
            </a:lvl6pPr>
            <a:lvl7pPr lvl="6" algn="ctr" rtl="0">
              <a:spcBef>
                <a:spcPts val="0"/>
              </a:spcBef>
              <a:spcAft>
                <a:spcPts val="0"/>
              </a:spcAft>
              <a:buSzPts val="4000"/>
              <a:buNone/>
              <a:defRPr sz="8000"/>
            </a:lvl7pPr>
            <a:lvl8pPr lvl="7" algn="ctr" rtl="0">
              <a:spcBef>
                <a:spcPts val="0"/>
              </a:spcBef>
              <a:spcAft>
                <a:spcPts val="0"/>
              </a:spcAft>
              <a:buSzPts val="4000"/>
              <a:buNone/>
              <a:defRPr sz="8000"/>
            </a:lvl8pPr>
            <a:lvl9pPr lvl="8" algn="ctr" rtl="0">
              <a:spcBef>
                <a:spcPts val="0"/>
              </a:spcBef>
              <a:spcAft>
                <a:spcPts val="0"/>
              </a:spcAft>
              <a:buSzPts val="4000"/>
              <a:buNone/>
              <a:defRPr sz="8000"/>
            </a:lvl9pPr>
          </a:lstStyle>
          <a:p>
            <a:r>
              <a:t>xx%</a:t>
            </a:r>
          </a:p>
        </p:txBody>
      </p:sp>
      <p:sp>
        <p:nvSpPr>
          <p:cNvPr id="203" name="Google Shape;203;p13"/>
          <p:cNvSpPr txBox="1">
            <a:spLocks noGrp="1"/>
          </p:cNvSpPr>
          <p:nvPr>
            <p:ph type="title" idx="15" hasCustomPrompt="1"/>
          </p:nvPr>
        </p:nvSpPr>
        <p:spPr>
          <a:xfrm>
            <a:off x="8927700" y="6504948"/>
            <a:ext cx="1551600" cy="143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dk2"/>
                </a:solidFill>
              </a:defRPr>
            </a:lvl1pPr>
            <a:lvl2pPr lvl="1" algn="ctr" rtl="0">
              <a:spcBef>
                <a:spcPts val="0"/>
              </a:spcBef>
              <a:spcAft>
                <a:spcPts val="0"/>
              </a:spcAft>
              <a:buSzPts val="4000"/>
              <a:buNone/>
              <a:defRPr sz="8000"/>
            </a:lvl2pPr>
            <a:lvl3pPr lvl="2" algn="ctr" rtl="0">
              <a:spcBef>
                <a:spcPts val="0"/>
              </a:spcBef>
              <a:spcAft>
                <a:spcPts val="0"/>
              </a:spcAft>
              <a:buSzPts val="4000"/>
              <a:buNone/>
              <a:defRPr sz="8000"/>
            </a:lvl3pPr>
            <a:lvl4pPr lvl="3" algn="ctr" rtl="0">
              <a:spcBef>
                <a:spcPts val="0"/>
              </a:spcBef>
              <a:spcAft>
                <a:spcPts val="0"/>
              </a:spcAft>
              <a:buSzPts val="4000"/>
              <a:buNone/>
              <a:defRPr sz="8000"/>
            </a:lvl4pPr>
            <a:lvl5pPr lvl="4" algn="ctr" rtl="0">
              <a:spcBef>
                <a:spcPts val="0"/>
              </a:spcBef>
              <a:spcAft>
                <a:spcPts val="0"/>
              </a:spcAft>
              <a:buSzPts val="4000"/>
              <a:buNone/>
              <a:defRPr sz="8000"/>
            </a:lvl5pPr>
            <a:lvl6pPr lvl="5" algn="ctr" rtl="0">
              <a:spcBef>
                <a:spcPts val="0"/>
              </a:spcBef>
              <a:spcAft>
                <a:spcPts val="0"/>
              </a:spcAft>
              <a:buSzPts val="4000"/>
              <a:buNone/>
              <a:defRPr sz="8000"/>
            </a:lvl6pPr>
            <a:lvl7pPr lvl="6" algn="ctr" rtl="0">
              <a:spcBef>
                <a:spcPts val="0"/>
              </a:spcBef>
              <a:spcAft>
                <a:spcPts val="0"/>
              </a:spcAft>
              <a:buSzPts val="4000"/>
              <a:buNone/>
              <a:defRPr sz="8000"/>
            </a:lvl7pPr>
            <a:lvl8pPr lvl="7" algn="ctr" rtl="0">
              <a:spcBef>
                <a:spcPts val="0"/>
              </a:spcBef>
              <a:spcAft>
                <a:spcPts val="0"/>
              </a:spcAft>
              <a:buSzPts val="4000"/>
              <a:buNone/>
              <a:defRPr sz="8000"/>
            </a:lvl8pPr>
            <a:lvl9pPr lvl="8" algn="ctr" rtl="0">
              <a:spcBef>
                <a:spcPts val="0"/>
              </a:spcBef>
              <a:spcAft>
                <a:spcPts val="0"/>
              </a:spcAft>
              <a:buSzPts val="4000"/>
              <a:buNone/>
              <a:defRPr sz="8000"/>
            </a:lvl9pPr>
          </a:lstStyle>
          <a:p>
            <a:r>
              <a:t>xx%</a:t>
            </a:r>
          </a:p>
        </p:txBody>
      </p:sp>
      <p:grpSp>
        <p:nvGrpSpPr>
          <p:cNvPr id="204" name="Google Shape;204;p13"/>
          <p:cNvGrpSpPr/>
          <p:nvPr/>
        </p:nvGrpSpPr>
        <p:grpSpPr>
          <a:xfrm flipH="1">
            <a:off x="-818253" y="7465885"/>
            <a:ext cx="2258250" cy="3190014"/>
            <a:chOff x="1019821" y="3547558"/>
            <a:chExt cx="582834" cy="823315"/>
          </a:xfrm>
        </p:grpSpPr>
        <p:sp>
          <p:nvSpPr>
            <p:cNvPr id="205" name="Google Shape;205;p13"/>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06" name="Google Shape;206;p13"/>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07" name="Google Shape;207;p13"/>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08" name="Google Shape;208;p13"/>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09" name="Google Shape;209;p13"/>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10" name="Google Shape;210;p13"/>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11" name="Google Shape;211;p13"/>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212" name="Google Shape;212;p13"/>
          <p:cNvSpPr/>
          <p:nvPr/>
        </p:nvSpPr>
        <p:spPr>
          <a:xfrm>
            <a:off x="15015843" y="9214596"/>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13" name="Google Shape;213;p13"/>
          <p:cNvSpPr/>
          <p:nvPr/>
        </p:nvSpPr>
        <p:spPr>
          <a:xfrm rot="2014854">
            <a:off x="5093469" y="9494132"/>
            <a:ext cx="897346" cy="1067308"/>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14" name="Google Shape;214;p13"/>
          <p:cNvSpPr/>
          <p:nvPr/>
        </p:nvSpPr>
        <p:spPr>
          <a:xfrm>
            <a:off x="-818257" y="2657296"/>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15" name="Google Shape;215;p13"/>
          <p:cNvSpPr/>
          <p:nvPr/>
        </p:nvSpPr>
        <p:spPr>
          <a:xfrm rot="2014854">
            <a:off x="17044919" y="4609858"/>
            <a:ext cx="897346" cy="1067308"/>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16" name="Google Shape;216;p13"/>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6875292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9419600" y="8170600"/>
            <a:ext cx="7417800" cy="1044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400"/>
              <a:buNone/>
              <a:defRPr sz="5000"/>
            </a:lvl1pPr>
            <a:lvl2pPr lvl="1" rtl="0">
              <a:spcBef>
                <a:spcPts val="0"/>
              </a:spcBef>
              <a:spcAft>
                <a:spcPts val="0"/>
              </a:spcAft>
              <a:buSzPts val="2400"/>
              <a:buNone/>
              <a:defRPr sz="4800"/>
            </a:lvl2pPr>
            <a:lvl3pPr lvl="2" rtl="0">
              <a:spcBef>
                <a:spcPts val="0"/>
              </a:spcBef>
              <a:spcAft>
                <a:spcPts val="0"/>
              </a:spcAft>
              <a:buSzPts val="2400"/>
              <a:buNone/>
              <a:defRPr sz="4800"/>
            </a:lvl3pPr>
            <a:lvl4pPr lvl="3" rtl="0">
              <a:spcBef>
                <a:spcPts val="0"/>
              </a:spcBef>
              <a:spcAft>
                <a:spcPts val="0"/>
              </a:spcAft>
              <a:buSzPts val="2400"/>
              <a:buNone/>
              <a:defRPr sz="4800"/>
            </a:lvl4pPr>
            <a:lvl5pPr lvl="4" rtl="0">
              <a:spcBef>
                <a:spcPts val="0"/>
              </a:spcBef>
              <a:spcAft>
                <a:spcPts val="0"/>
              </a:spcAft>
              <a:buSzPts val="2400"/>
              <a:buNone/>
              <a:defRPr sz="4800"/>
            </a:lvl5pPr>
            <a:lvl6pPr lvl="5" rtl="0">
              <a:spcBef>
                <a:spcPts val="0"/>
              </a:spcBef>
              <a:spcAft>
                <a:spcPts val="0"/>
              </a:spcAft>
              <a:buSzPts val="2400"/>
              <a:buNone/>
              <a:defRPr sz="4800"/>
            </a:lvl6pPr>
            <a:lvl7pPr lvl="6" rtl="0">
              <a:spcBef>
                <a:spcPts val="0"/>
              </a:spcBef>
              <a:spcAft>
                <a:spcPts val="0"/>
              </a:spcAft>
              <a:buSzPts val="2400"/>
              <a:buNone/>
              <a:defRPr sz="4800"/>
            </a:lvl7pPr>
            <a:lvl8pPr lvl="7" rtl="0">
              <a:spcBef>
                <a:spcPts val="0"/>
              </a:spcBef>
              <a:spcAft>
                <a:spcPts val="0"/>
              </a:spcAft>
              <a:buSzPts val="2400"/>
              <a:buNone/>
              <a:defRPr sz="4800"/>
            </a:lvl8pPr>
            <a:lvl9pPr lvl="8" rtl="0">
              <a:spcBef>
                <a:spcPts val="0"/>
              </a:spcBef>
              <a:spcAft>
                <a:spcPts val="0"/>
              </a:spcAft>
              <a:buSzPts val="2400"/>
              <a:buNone/>
              <a:defRPr sz="4800"/>
            </a:lvl9pPr>
          </a:lstStyle>
          <a:p>
            <a:r>
              <a:rPr lang="en-US"/>
              <a:t>Click to edit Master title style</a:t>
            </a:r>
            <a:endParaRPr/>
          </a:p>
        </p:txBody>
      </p:sp>
      <p:sp>
        <p:nvSpPr>
          <p:cNvPr id="219" name="Google Shape;219;p14"/>
          <p:cNvSpPr txBox="1">
            <a:spLocks noGrp="1"/>
          </p:cNvSpPr>
          <p:nvPr>
            <p:ph type="subTitle" idx="1"/>
          </p:nvPr>
        </p:nvSpPr>
        <p:spPr>
          <a:xfrm>
            <a:off x="9419600" y="2584850"/>
            <a:ext cx="7417800" cy="5585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5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grpSp>
        <p:nvGrpSpPr>
          <p:cNvPr id="220" name="Google Shape;220;p14"/>
          <p:cNvGrpSpPr/>
          <p:nvPr/>
        </p:nvGrpSpPr>
        <p:grpSpPr>
          <a:xfrm rot="688305" flipH="1">
            <a:off x="-660770" y="2702767"/>
            <a:ext cx="2258252" cy="3190018"/>
            <a:chOff x="1019821" y="3547558"/>
            <a:chExt cx="582834" cy="823315"/>
          </a:xfrm>
        </p:grpSpPr>
        <p:sp>
          <p:nvSpPr>
            <p:cNvPr id="221" name="Google Shape;221;p14"/>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22" name="Google Shape;222;p14"/>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23" name="Google Shape;223;p14"/>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24" name="Google Shape;224;p14"/>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25" name="Google Shape;225;p14"/>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26" name="Google Shape;226;p14"/>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27" name="Google Shape;227;p14"/>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grpSp>
        <p:nvGrpSpPr>
          <p:cNvPr id="228" name="Google Shape;228;p14"/>
          <p:cNvGrpSpPr/>
          <p:nvPr/>
        </p:nvGrpSpPr>
        <p:grpSpPr>
          <a:xfrm rot="10800000" flipH="1">
            <a:off x="16424097" y="382335"/>
            <a:ext cx="2258250" cy="3190014"/>
            <a:chOff x="1019821" y="3547558"/>
            <a:chExt cx="582834" cy="823315"/>
          </a:xfrm>
        </p:grpSpPr>
        <p:sp>
          <p:nvSpPr>
            <p:cNvPr id="229" name="Google Shape;229;p14"/>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30" name="Google Shape;230;p14"/>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31" name="Google Shape;231;p14"/>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32" name="Google Shape;232;p14"/>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33" name="Google Shape;233;p14"/>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34" name="Google Shape;234;p14"/>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35" name="Google Shape;235;p14"/>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236" name="Google Shape;236;p14"/>
          <p:cNvSpPr/>
          <p:nvPr/>
        </p:nvSpPr>
        <p:spPr>
          <a:xfrm rot="3756235">
            <a:off x="7240885" y="9265806"/>
            <a:ext cx="1401150" cy="1666536"/>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37" name="Google Shape;237;p14"/>
          <p:cNvSpPr/>
          <p:nvPr/>
        </p:nvSpPr>
        <p:spPr>
          <a:xfrm rot="3756235">
            <a:off x="13597835" y="-519944"/>
            <a:ext cx="1401150" cy="1666536"/>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38" name="Google Shape;238;p14"/>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0248513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
  <p:cSld name="Numbers and text ">
    <p:spTree>
      <p:nvGrpSpPr>
        <p:cNvPr id="1" name="Shape 239"/>
        <p:cNvGrpSpPr/>
        <p:nvPr/>
      </p:nvGrpSpPr>
      <p:grpSpPr>
        <a:xfrm>
          <a:off x="0" y="0"/>
          <a:ext cx="0" cy="0"/>
          <a:chOff x="0" y="0"/>
          <a:chExt cx="0" cy="0"/>
        </a:xfrm>
      </p:grpSpPr>
      <p:sp>
        <p:nvSpPr>
          <p:cNvPr id="240" name="Google Shape;240;p15"/>
          <p:cNvSpPr txBox="1">
            <a:spLocks noGrp="1"/>
          </p:cNvSpPr>
          <p:nvPr>
            <p:ph type="title" hasCustomPrompt="1"/>
          </p:nvPr>
        </p:nvSpPr>
        <p:spPr>
          <a:xfrm>
            <a:off x="2391576" y="2075848"/>
            <a:ext cx="6752400" cy="165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9600">
                <a:solidFill>
                  <a:schemeClr val="dk2"/>
                </a:solidFill>
              </a:defRPr>
            </a:lvl1pPr>
            <a:lvl2pPr lvl="1" algn="ctr" rtl="0">
              <a:spcBef>
                <a:spcPts val="0"/>
              </a:spcBef>
              <a:spcAft>
                <a:spcPts val="0"/>
              </a:spcAft>
              <a:buSzPts val="10000"/>
              <a:buNone/>
              <a:defRPr sz="20000"/>
            </a:lvl2pPr>
            <a:lvl3pPr lvl="2" algn="ctr" rtl="0">
              <a:spcBef>
                <a:spcPts val="0"/>
              </a:spcBef>
              <a:spcAft>
                <a:spcPts val="0"/>
              </a:spcAft>
              <a:buSzPts val="10000"/>
              <a:buNone/>
              <a:defRPr sz="20000"/>
            </a:lvl3pPr>
            <a:lvl4pPr lvl="3" algn="ctr" rtl="0">
              <a:spcBef>
                <a:spcPts val="0"/>
              </a:spcBef>
              <a:spcAft>
                <a:spcPts val="0"/>
              </a:spcAft>
              <a:buSzPts val="10000"/>
              <a:buNone/>
              <a:defRPr sz="20000"/>
            </a:lvl4pPr>
            <a:lvl5pPr lvl="4" algn="ctr" rtl="0">
              <a:spcBef>
                <a:spcPts val="0"/>
              </a:spcBef>
              <a:spcAft>
                <a:spcPts val="0"/>
              </a:spcAft>
              <a:buSzPts val="10000"/>
              <a:buNone/>
              <a:defRPr sz="20000"/>
            </a:lvl5pPr>
            <a:lvl6pPr lvl="5" algn="ctr" rtl="0">
              <a:spcBef>
                <a:spcPts val="0"/>
              </a:spcBef>
              <a:spcAft>
                <a:spcPts val="0"/>
              </a:spcAft>
              <a:buSzPts val="10000"/>
              <a:buNone/>
              <a:defRPr sz="20000"/>
            </a:lvl6pPr>
            <a:lvl7pPr lvl="6" algn="ctr" rtl="0">
              <a:spcBef>
                <a:spcPts val="0"/>
              </a:spcBef>
              <a:spcAft>
                <a:spcPts val="0"/>
              </a:spcAft>
              <a:buSzPts val="10000"/>
              <a:buNone/>
              <a:defRPr sz="20000"/>
            </a:lvl7pPr>
            <a:lvl8pPr lvl="7" algn="ctr" rtl="0">
              <a:spcBef>
                <a:spcPts val="0"/>
              </a:spcBef>
              <a:spcAft>
                <a:spcPts val="0"/>
              </a:spcAft>
              <a:buSzPts val="10000"/>
              <a:buNone/>
              <a:defRPr sz="20000"/>
            </a:lvl8pPr>
            <a:lvl9pPr lvl="8" algn="ctr" rtl="0">
              <a:spcBef>
                <a:spcPts val="0"/>
              </a:spcBef>
              <a:spcAft>
                <a:spcPts val="0"/>
              </a:spcAft>
              <a:buSzPts val="10000"/>
              <a:buNone/>
              <a:defRPr sz="20000"/>
            </a:lvl9pPr>
          </a:lstStyle>
          <a:p>
            <a:r>
              <a:t>xx%</a:t>
            </a:r>
          </a:p>
        </p:txBody>
      </p:sp>
      <p:sp>
        <p:nvSpPr>
          <p:cNvPr id="241" name="Google Shape;241;p15"/>
          <p:cNvSpPr txBox="1">
            <a:spLocks noGrp="1"/>
          </p:cNvSpPr>
          <p:nvPr>
            <p:ph type="subTitle" idx="1"/>
          </p:nvPr>
        </p:nvSpPr>
        <p:spPr>
          <a:xfrm>
            <a:off x="2391576" y="3727406"/>
            <a:ext cx="6752400" cy="84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42" name="Google Shape;242;p15"/>
          <p:cNvSpPr txBox="1">
            <a:spLocks noGrp="1"/>
          </p:cNvSpPr>
          <p:nvPr>
            <p:ph type="title" idx="2" hasCustomPrompt="1"/>
          </p:nvPr>
        </p:nvSpPr>
        <p:spPr>
          <a:xfrm>
            <a:off x="9143976" y="2075848"/>
            <a:ext cx="6752400" cy="165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9600"/>
            </a:lvl1pPr>
            <a:lvl2pPr lvl="1" algn="ctr" rtl="0">
              <a:spcBef>
                <a:spcPts val="0"/>
              </a:spcBef>
              <a:spcAft>
                <a:spcPts val="0"/>
              </a:spcAft>
              <a:buSzPts val="10000"/>
              <a:buNone/>
              <a:defRPr sz="20000"/>
            </a:lvl2pPr>
            <a:lvl3pPr lvl="2" algn="ctr" rtl="0">
              <a:spcBef>
                <a:spcPts val="0"/>
              </a:spcBef>
              <a:spcAft>
                <a:spcPts val="0"/>
              </a:spcAft>
              <a:buSzPts val="10000"/>
              <a:buNone/>
              <a:defRPr sz="20000"/>
            </a:lvl3pPr>
            <a:lvl4pPr lvl="3" algn="ctr" rtl="0">
              <a:spcBef>
                <a:spcPts val="0"/>
              </a:spcBef>
              <a:spcAft>
                <a:spcPts val="0"/>
              </a:spcAft>
              <a:buSzPts val="10000"/>
              <a:buNone/>
              <a:defRPr sz="20000"/>
            </a:lvl4pPr>
            <a:lvl5pPr lvl="4" algn="ctr" rtl="0">
              <a:spcBef>
                <a:spcPts val="0"/>
              </a:spcBef>
              <a:spcAft>
                <a:spcPts val="0"/>
              </a:spcAft>
              <a:buSzPts val="10000"/>
              <a:buNone/>
              <a:defRPr sz="20000"/>
            </a:lvl5pPr>
            <a:lvl6pPr lvl="5" algn="ctr" rtl="0">
              <a:spcBef>
                <a:spcPts val="0"/>
              </a:spcBef>
              <a:spcAft>
                <a:spcPts val="0"/>
              </a:spcAft>
              <a:buSzPts val="10000"/>
              <a:buNone/>
              <a:defRPr sz="20000"/>
            </a:lvl6pPr>
            <a:lvl7pPr lvl="6" algn="ctr" rtl="0">
              <a:spcBef>
                <a:spcPts val="0"/>
              </a:spcBef>
              <a:spcAft>
                <a:spcPts val="0"/>
              </a:spcAft>
              <a:buSzPts val="10000"/>
              <a:buNone/>
              <a:defRPr sz="20000"/>
            </a:lvl7pPr>
            <a:lvl8pPr lvl="7" algn="ctr" rtl="0">
              <a:spcBef>
                <a:spcPts val="0"/>
              </a:spcBef>
              <a:spcAft>
                <a:spcPts val="0"/>
              </a:spcAft>
              <a:buSzPts val="10000"/>
              <a:buNone/>
              <a:defRPr sz="20000"/>
            </a:lvl8pPr>
            <a:lvl9pPr lvl="8" algn="ctr" rtl="0">
              <a:spcBef>
                <a:spcPts val="0"/>
              </a:spcBef>
              <a:spcAft>
                <a:spcPts val="0"/>
              </a:spcAft>
              <a:buSzPts val="10000"/>
              <a:buNone/>
              <a:defRPr sz="20000"/>
            </a:lvl9pPr>
          </a:lstStyle>
          <a:p>
            <a:r>
              <a:t>xx%</a:t>
            </a:r>
          </a:p>
        </p:txBody>
      </p:sp>
      <p:sp>
        <p:nvSpPr>
          <p:cNvPr id="243" name="Google Shape;243;p15"/>
          <p:cNvSpPr txBox="1">
            <a:spLocks noGrp="1"/>
          </p:cNvSpPr>
          <p:nvPr>
            <p:ph type="subTitle" idx="3"/>
          </p:nvPr>
        </p:nvSpPr>
        <p:spPr>
          <a:xfrm>
            <a:off x="9143976" y="3727406"/>
            <a:ext cx="6752400" cy="84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44" name="Google Shape;244;p15"/>
          <p:cNvSpPr txBox="1">
            <a:spLocks noGrp="1"/>
          </p:cNvSpPr>
          <p:nvPr>
            <p:ph type="title" idx="4" hasCustomPrompt="1"/>
          </p:nvPr>
        </p:nvSpPr>
        <p:spPr>
          <a:xfrm>
            <a:off x="9143976" y="5712998"/>
            <a:ext cx="6752400" cy="165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9600">
                <a:solidFill>
                  <a:schemeClr val="dk2"/>
                </a:solidFill>
              </a:defRPr>
            </a:lvl1pPr>
            <a:lvl2pPr lvl="1" algn="ctr" rtl="0">
              <a:spcBef>
                <a:spcPts val="0"/>
              </a:spcBef>
              <a:spcAft>
                <a:spcPts val="0"/>
              </a:spcAft>
              <a:buSzPts val="10000"/>
              <a:buNone/>
              <a:defRPr sz="20000"/>
            </a:lvl2pPr>
            <a:lvl3pPr lvl="2" algn="ctr" rtl="0">
              <a:spcBef>
                <a:spcPts val="0"/>
              </a:spcBef>
              <a:spcAft>
                <a:spcPts val="0"/>
              </a:spcAft>
              <a:buSzPts val="10000"/>
              <a:buNone/>
              <a:defRPr sz="20000"/>
            </a:lvl3pPr>
            <a:lvl4pPr lvl="3" algn="ctr" rtl="0">
              <a:spcBef>
                <a:spcPts val="0"/>
              </a:spcBef>
              <a:spcAft>
                <a:spcPts val="0"/>
              </a:spcAft>
              <a:buSzPts val="10000"/>
              <a:buNone/>
              <a:defRPr sz="20000"/>
            </a:lvl4pPr>
            <a:lvl5pPr lvl="4" algn="ctr" rtl="0">
              <a:spcBef>
                <a:spcPts val="0"/>
              </a:spcBef>
              <a:spcAft>
                <a:spcPts val="0"/>
              </a:spcAft>
              <a:buSzPts val="10000"/>
              <a:buNone/>
              <a:defRPr sz="20000"/>
            </a:lvl5pPr>
            <a:lvl6pPr lvl="5" algn="ctr" rtl="0">
              <a:spcBef>
                <a:spcPts val="0"/>
              </a:spcBef>
              <a:spcAft>
                <a:spcPts val="0"/>
              </a:spcAft>
              <a:buSzPts val="10000"/>
              <a:buNone/>
              <a:defRPr sz="20000"/>
            </a:lvl6pPr>
            <a:lvl7pPr lvl="6" algn="ctr" rtl="0">
              <a:spcBef>
                <a:spcPts val="0"/>
              </a:spcBef>
              <a:spcAft>
                <a:spcPts val="0"/>
              </a:spcAft>
              <a:buSzPts val="10000"/>
              <a:buNone/>
              <a:defRPr sz="20000"/>
            </a:lvl7pPr>
            <a:lvl8pPr lvl="7" algn="ctr" rtl="0">
              <a:spcBef>
                <a:spcPts val="0"/>
              </a:spcBef>
              <a:spcAft>
                <a:spcPts val="0"/>
              </a:spcAft>
              <a:buSzPts val="10000"/>
              <a:buNone/>
              <a:defRPr sz="20000"/>
            </a:lvl8pPr>
            <a:lvl9pPr lvl="8" algn="ctr" rtl="0">
              <a:spcBef>
                <a:spcPts val="0"/>
              </a:spcBef>
              <a:spcAft>
                <a:spcPts val="0"/>
              </a:spcAft>
              <a:buSzPts val="10000"/>
              <a:buNone/>
              <a:defRPr sz="20000"/>
            </a:lvl9pPr>
          </a:lstStyle>
          <a:p>
            <a:r>
              <a:t>xx%</a:t>
            </a:r>
          </a:p>
        </p:txBody>
      </p:sp>
      <p:sp>
        <p:nvSpPr>
          <p:cNvPr id="245" name="Google Shape;245;p15"/>
          <p:cNvSpPr txBox="1">
            <a:spLocks noGrp="1"/>
          </p:cNvSpPr>
          <p:nvPr>
            <p:ph type="subTitle" idx="5"/>
          </p:nvPr>
        </p:nvSpPr>
        <p:spPr>
          <a:xfrm>
            <a:off x="9143976" y="7364556"/>
            <a:ext cx="6752400" cy="84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246" name="Google Shape;246;p15"/>
          <p:cNvSpPr txBox="1">
            <a:spLocks noGrp="1"/>
          </p:cNvSpPr>
          <p:nvPr>
            <p:ph type="title" idx="6" hasCustomPrompt="1"/>
          </p:nvPr>
        </p:nvSpPr>
        <p:spPr>
          <a:xfrm>
            <a:off x="2391576" y="5712998"/>
            <a:ext cx="6752400" cy="165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9600"/>
            </a:lvl1pPr>
            <a:lvl2pPr lvl="1" algn="ctr" rtl="0">
              <a:spcBef>
                <a:spcPts val="0"/>
              </a:spcBef>
              <a:spcAft>
                <a:spcPts val="0"/>
              </a:spcAft>
              <a:buSzPts val="10000"/>
              <a:buNone/>
              <a:defRPr sz="20000"/>
            </a:lvl2pPr>
            <a:lvl3pPr lvl="2" algn="ctr" rtl="0">
              <a:spcBef>
                <a:spcPts val="0"/>
              </a:spcBef>
              <a:spcAft>
                <a:spcPts val="0"/>
              </a:spcAft>
              <a:buSzPts val="10000"/>
              <a:buNone/>
              <a:defRPr sz="20000"/>
            </a:lvl3pPr>
            <a:lvl4pPr lvl="3" algn="ctr" rtl="0">
              <a:spcBef>
                <a:spcPts val="0"/>
              </a:spcBef>
              <a:spcAft>
                <a:spcPts val="0"/>
              </a:spcAft>
              <a:buSzPts val="10000"/>
              <a:buNone/>
              <a:defRPr sz="20000"/>
            </a:lvl4pPr>
            <a:lvl5pPr lvl="4" algn="ctr" rtl="0">
              <a:spcBef>
                <a:spcPts val="0"/>
              </a:spcBef>
              <a:spcAft>
                <a:spcPts val="0"/>
              </a:spcAft>
              <a:buSzPts val="10000"/>
              <a:buNone/>
              <a:defRPr sz="20000"/>
            </a:lvl5pPr>
            <a:lvl6pPr lvl="5" algn="ctr" rtl="0">
              <a:spcBef>
                <a:spcPts val="0"/>
              </a:spcBef>
              <a:spcAft>
                <a:spcPts val="0"/>
              </a:spcAft>
              <a:buSzPts val="10000"/>
              <a:buNone/>
              <a:defRPr sz="20000"/>
            </a:lvl6pPr>
            <a:lvl7pPr lvl="6" algn="ctr" rtl="0">
              <a:spcBef>
                <a:spcPts val="0"/>
              </a:spcBef>
              <a:spcAft>
                <a:spcPts val="0"/>
              </a:spcAft>
              <a:buSzPts val="10000"/>
              <a:buNone/>
              <a:defRPr sz="20000"/>
            </a:lvl7pPr>
            <a:lvl8pPr lvl="7" algn="ctr" rtl="0">
              <a:spcBef>
                <a:spcPts val="0"/>
              </a:spcBef>
              <a:spcAft>
                <a:spcPts val="0"/>
              </a:spcAft>
              <a:buSzPts val="10000"/>
              <a:buNone/>
              <a:defRPr sz="20000"/>
            </a:lvl8pPr>
            <a:lvl9pPr lvl="8" algn="ctr" rtl="0">
              <a:spcBef>
                <a:spcPts val="0"/>
              </a:spcBef>
              <a:spcAft>
                <a:spcPts val="0"/>
              </a:spcAft>
              <a:buSzPts val="10000"/>
              <a:buNone/>
              <a:defRPr sz="20000"/>
            </a:lvl9pPr>
          </a:lstStyle>
          <a:p>
            <a:r>
              <a:t>xx%</a:t>
            </a:r>
          </a:p>
        </p:txBody>
      </p:sp>
      <p:sp>
        <p:nvSpPr>
          <p:cNvPr id="247" name="Google Shape;247;p15"/>
          <p:cNvSpPr txBox="1">
            <a:spLocks noGrp="1"/>
          </p:cNvSpPr>
          <p:nvPr>
            <p:ph type="subTitle" idx="7"/>
          </p:nvPr>
        </p:nvSpPr>
        <p:spPr>
          <a:xfrm>
            <a:off x="2391576" y="7364556"/>
            <a:ext cx="6752400" cy="84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grpSp>
        <p:nvGrpSpPr>
          <p:cNvPr id="248" name="Google Shape;248;p15"/>
          <p:cNvGrpSpPr/>
          <p:nvPr/>
        </p:nvGrpSpPr>
        <p:grpSpPr>
          <a:xfrm rot="-5400000">
            <a:off x="1289247" y="-981167"/>
            <a:ext cx="2258250" cy="3190014"/>
            <a:chOff x="1019821" y="3547558"/>
            <a:chExt cx="582834" cy="823315"/>
          </a:xfrm>
        </p:grpSpPr>
        <p:sp>
          <p:nvSpPr>
            <p:cNvPr id="249" name="Google Shape;249;p15"/>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50" name="Google Shape;250;p15"/>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51" name="Google Shape;251;p15"/>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52" name="Google Shape;252;p15"/>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53" name="Google Shape;253;p15"/>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54" name="Google Shape;254;p15"/>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255" name="Google Shape;255;p15"/>
          <p:cNvSpPr/>
          <p:nvPr/>
        </p:nvSpPr>
        <p:spPr>
          <a:xfrm rot="2278017">
            <a:off x="8296257" y="9706720"/>
            <a:ext cx="895098" cy="106455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56" name="Google Shape;256;p15"/>
          <p:cNvSpPr/>
          <p:nvPr/>
        </p:nvSpPr>
        <p:spPr>
          <a:xfrm>
            <a:off x="2391593" y="8906872"/>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57" name="Google Shape;257;p15"/>
          <p:cNvSpPr/>
          <p:nvPr/>
        </p:nvSpPr>
        <p:spPr>
          <a:xfrm>
            <a:off x="-590157" y="1843872"/>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58" name="Google Shape;258;p15"/>
          <p:cNvSpPr/>
          <p:nvPr/>
        </p:nvSpPr>
        <p:spPr>
          <a:xfrm rot="2407437">
            <a:off x="17087267" y="5488653"/>
            <a:ext cx="1565062" cy="2100522"/>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59" name="Google Shape;259;p15"/>
          <p:cNvSpPr/>
          <p:nvPr/>
        </p:nvSpPr>
        <p:spPr>
          <a:xfrm rot="-141425">
            <a:off x="16616037" y="2518573"/>
            <a:ext cx="895058" cy="106458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60" name="Google Shape;260;p15"/>
          <p:cNvSpPr/>
          <p:nvPr/>
        </p:nvSpPr>
        <p:spPr>
          <a:xfrm rot="-3246667">
            <a:off x="12912798" y="-791647"/>
            <a:ext cx="1565080" cy="2100502"/>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61" name="Google Shape;261;p15"/>
          <p:cNvSpPr/>
          <p:nvPr/>
        </p:nvSpPr>
        <p:spPr>
          <a:xfrm rot="2960951">
            <a:off x="6254497" y="282257"/>
            <a:ext cx="895050" cy="1064590"/>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grpSp>
        <p:nvGrpSpPr>
          <p:cNvPr id="262" name="Google Shape;262;p15"/>
          <p:cNvGrpSpPr/>
          <p:nvPr/>
        </p:nvGrpSpPr>
        <p:grpSpPr>
          <a:xfrm rot="5400000">
            <a:off x="13377247" y="8125059"/>
            <a:ext cx="2258250" cy="3190014"/>
            <a:chOff x="1019821" y="3547558"/>
            <a:chExt cx="582834" cy="823315"/>
          </a:xfrm>
        </p:grpSpPr>
        <p:sp>
          <p:nvSpPr>
            <p:cNvPr id="263" name="Google Shape;263;p15"/>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64" name="Google Shape;264;p15"/>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65" name="Google Shape;265;p15"/>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66" name="Google Shape;266;p15"/>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67" name="Google Shape;267;p15"/>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68" name="Google Shape;268;p15"/>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269" name="Google Shape;269;p1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0286039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70"/>
        <p:cNvGrpSpPr/>
        <p:nvPr/>
      </p:nvGrpSpPr>
      <p:grpSpPr>
        <a:xfrm>
          <a:off x="0" y="0"/>
          <a:ext cx="0" cy="0"/>
          <a:chOff x="0" y="0"/>
          <a:chExt cx="0" cy="0"/>
        </a:xfrm>
      </p:grpSpPr>
      <p:sp>
        <p:nvSpPr>
          <p:cNvPr id="271" name="Google Shape;271;p16"/>
          <p:cNvSpPr txBox="1">
            <a:spLocks noGrp="1"/>
          </p:cNvSpPr>
          <p:nvPr>
            <p:ph type="title"/>
          </p:nvPr>
        </p:nvSpPr>
        <p:spPr>
          <a:xfrm>
            <a:off x="1440000" y="890050"/>
            <a:ext cx="15408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72" name="Google Shape;272;p16"/>
          <p:cNvSpPr txBox="1">
            <a:spLocks noGrp="1"/>
          </p:cNvSpPr>
          <p:nvPr>
            <p:ph type="title" idx="2"/>
          </p:nvPr>
        </p:nvSpPr>
        <p:spPr>
          <a:xfrm>
            <a:off x="3353100" y="6560800"/>
            <a:ext cx="4477200" cy="96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273" name="Google Shape;273;p16"/>
          <p:cNvSpPr txBox="1">
            <a:spLocks noGrp="1"/>
          </p:cNvSpPr>
          <p:nvPr>
            <p:ph type="title" idx="3"/>
          </p:nvPr>
        </p:nvSpPr>
        <p:spPr>
          <a:xfrm>
            <a:off x="10456992" y="6560800"/>
            <a:ext cx="4477200" cy="96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274" name="Google Shape;274;p16"/>
          <p:cNvSpPr txBox="1">
            <a:spLocks noGrp="1"/>
          </p:cNvSpPr>
          <p:nvPr>
            <p:ph type="subTitle" idx="1"/>
          </p:nvPr>
        </p:nvSpPr>
        <p:spPr>
          <a:xfrm>
            <a:off x="3353450" y="7522000"/>
            <a:ext cx="4476600" cy="1145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Char char="•"/>
              <a:defRPr sz="2400"/>
            </a:lvl1pPr>
            <a:lvl2pPr lvl="1" algn="ctr" rtl="0">
              <a:spcBef>
                <a:spcPts val="0"/>
              </a:spcBef>
              <a:spcAft>
                <a:spcPts val="0"/>
              </a:spcAft>
              <a:buClr>
                <a:schemeClr val="dk1"/>
              </a:buClr>
              <a:buSzPts val="1400"/>
              <a:buFont typeface="Arial"/>
              <a:buChar char="○"/>
              <a:defRPr/>
            </a:lvl2pPr>
            <a:lvl3pPr lvl="2" algn="ctr" rtl="0">
              <a:spcBef>
                <a:spcPts val="0"/>
              </a:spcBef>
              <a:spcAft>
                <a:spcPts val="0"/>
              </a:spcAft>
              <a:buClr>
                <a:schemeClr val="dk1"/>
              </a:buClr>
              <a:buSzPts val="1400"/>
              <a:buFont typeface="Arial"/>
              <a:buChar char="■"/>
              <a:defRPr/>
            </a:lvl3pPr>
            <a:lvl4pPr lvl="3" algn="ctr" rtl="0">
              <a:spcBef>
                <a:spcPts val="0"/>
              </a:spcBef>
              <a:spcAft>
                <a:spcPts val="0"/>
              </a:spcAft>
              <a:buClr>
                <a:schemeClr val="dk1"/>
              </a:buClr>
              <a:buSzPts val="1400"/>
              <a:buFont typeface="Arial"/>
              <a:buChar char="●"/>
              <a:defRPr/>
            </a:lvl4pPr>
            <a:lvl5pPr lvl="4" algn="ctr" rtl="0">
              <a:spcBef>
                <a:spcPts val="0"/>
              </a:spcBef>
              <a:spcAft>
                <a:spcPts val="0"/>
              </a:spcAft>
              <a:buClr>
                <a:schemeClr val="dk1"/>
              </a:buClr>
              <a:buSzPts val="1400"/>
              <a:buFont typeface="Arial"/>
              <a:buChar char="○"/>
              <a:defRPr/>
            </a:lvl5pPr>
            <a:lvl6pPr lvl="5" algn="ctr" rtl="0">
              <a:spcBef>
                <a:spcPts val="0"/>
              </a:spcBef>
              <a:spcAft>
                <a:spcPts val="0"/>
              </a:spcAft>
              <a:buClr>
                <a:schemeClr val="dk1"/>
              </a:buClr>
              <a:buSzPts val="1400"/>
              <a:buFont typeface="Arial"/>
              <a:buChar char="■"/>
              <a:defRPr/>
            </a:lvl6pPr>
            <a:lvl7pPr lvl="6" algn="ctr" rtl="0">
              <a:spcBef>
                <a:spcPts val="0"/>
              </a:spcBef>
              <a:spcAft>
                <a:spcPts val="0"/>
              </a:spcAft>
              <a:buClr>
                <a:schemeClr val="dk1"/>
              </a:buClr>
              <a:buSzPts val="1400"/>
              <a:buFont typeface="Arial"/>
              <a:buChar char="●"/>
              <a:defRPr/>
            </a:lvl7pPr>
            <a:lvl8pPr lvl="7" algn="ctr" rtl="0">
              <a:spcBef>
                <a:spcPts val="0"/>
              </a:spcBef>
              <a:spcAft>
                <a:spcPts val="0"/>
              </a:spcAft>
              <a:buClr>
                <a:schemeClr val="dk1"/>
              </a:buClr>
              <a:buSzPts val="1400"/>
              <a:buFont typeface="Arial"/>
              <a:buChar char="○"/>
              <a:defRPr/>
            </a:lvl8pPr>
            <a:lvl9pPr lvl="8" algn="ctr" rtl="0">
              <a:spcBef>
                <a:spcPts val="0"/>
              </a:spcBef>
              <a:spcAft>
                <a:spcPts val="0"/>
              </a:spcAft>
              <a:buClr>
                <a:schemeClr val="dk1"/>
              </a:buClr>
              <a:buSzPts val="1400"/>
              <a:buFont typeface="Arial"/>
              <a:buChar char="■"/>
              <a:defRPr/>
            </a:lvl9pPr>
          </a:lstStyle>
          <a:p>
            <a:r>
              <a:rPr lang="en-US"/>
              <a:t>Click to edit Master subtitle style</a:t>
            </a:r>
            <a:endParaRPr/>
          </a:p>
        </p:txBody>
      </p:sp>
      <p:sp>
        <p:nvSpPr>
          <p:cNvPr id="275" name="Google Shape;275;p16"/>
          <p:cNvSpPr txBox="1">
            <a:spLocks noGrp="1"/>
          </p:cNvSpPr>
          <p:nvPr>
            <p:ph type="subTitle" idx="4"/>
          </p:nvPr>
        </p:nvSpPr>
        <p:spPr>
          <a:xfrm>
            <a:off x="10457698" y="7522000"/>
            <a:ext cx="4477200" cy="1145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Char char="•"/>
              <a:defRPr sz="2400"/>
            </a:lvl1pPr>
            <a:lvl2pPr lvl="1" algn="ctr" rtl="0">
              <a:spcBef>
                <a:spcPts val="0"/>
              </a:spcBef>
              <a:spcAft>
                <a:spcPts val="0"/>
              </a:spcAft>
              <a:buClr>
                <a:schemeClr val="dk1"/>
              </a:buClr>
              <a:buSzPts val="1400"/>
              <a:buFont typeface="Arial"/>
              <a:buChar char="○"/>
              <a:defRPr/>
            </a:lvl2pPr>
            <a:lvl3pPr lvl="2" algn="ctr" rtl="0">
              <a:spcBef>
                <a:spcPts val="0"/>
              </a:spcBef>
              <a:spcAft>
                <a:spcPts val="0"/>
              </a:spcAft>
              <a:buClr>
                <a:schemeClr val="dk1"/>
              </a:buClr>
              <a:buSzPts val="1400"/>
              <a:buFont typeface="Arial"/>
              <a:buChar char="■"/>
              <a:defRPr/>
            </a:lvl3pPr>
            <a:lvl4pPr lvl="3" algn="ctr" rtl="0">
              <a:spcBef>
                <a:spcPts val="0"/>
              </a:spcBef>
              <a:spcAft>
                <a:spcPts val="0"/>
              </a:spcAft>
              <a:buClr>
                <a:schemeClr val="dk1"/>
              </a:buClr>
              <a:buSzPts val="1400"/>
              <a:buFont typeface="Arial"/>
              <a:buChar char="●"/>
              <a:defRPr/>
            </a:lvl4pPr>
            <a:lvl5pPr lvl="4" algn="ctr" rtl="0">
              <a:spcBef>
                <a:spcPts val="0"/>
              </a:spcBef>
              <a:spcAft>
                <a:spcPts val="0"/>
              </a:spcAft>
              <a:buClr>
                <a:schemeClr val="dk1"/>
              </a:buClr>
              <a:buSzPts val="1400"/>
              <a:buFont typeface="Arial"/>
              <a:buChar char="○"/>
              <a:defRPr/>
            </a:lvl5pPr>
            <a:lvl6pPr lvl="5" algn="ctr" rtl="0">
              <a:spcBef>
                <a:spcPts val="0"/>
              </a:spcBef>
              <a:spcAft>
                <a:spcPts val="0"/>
              </a:spcAft>
              <a:buClr>
                <a:schemeClr val="dk1"/>
              </a:buClr>
              <a:buSzPts val="1400"/>
              <a:buFont typeface="Arial"/>
              <a:buChar char="■"/>
              <a:defRPr/>
            </a:lvl6pPr>
            <a:lvl7pPr lvl="6" algn="ctr" rtl="0">
              <a:spcBef>
                <a:spcPts val="0"/>
              </a:spcBef>
              <a:spcAft>
                <a:spcPts val="0"/>
              </a:spcAft>
              <a:buClr>
                <a:schemeClr val="dk1"/>
              </a:buClr>
              <a:buSzPts val="1400"/>
              <a:buFont typeface="Arial"/>
              <a:buChar char="●"/>
              <a:defRPr/>
            </a:lvl7pPr>
            <a:lvl8pPr lvl="7" algn="ctr" rtl="0">
              <a:spcBef>
                <a:spcPts val="0"/>
              </a:spcBef>
              <a:spcAft>
                <a:spcPts val="0"/>
              </a:spcAft>
              <a:buClr>
                <a:schemeClr val="dk1"/>
              </a:buClr>
              <a:buSzPts val="1400"/>
              <a:buFont typeface="Arial"/>
              <a:buChar char="○"/>
              <a:defRPr/>
            </a:lvl8pPr>
            <a:lvl9pPr lvl="8" algn="ctr" rtl="0">
              <a:spcBef>
                <a:spcPts val="0"/>
              </a:spcBef>
              <a:spcAft>
                <a:spcPts val="0"/>
              </a:spcAft>
              <a:buClr>
                <a:schemeClr val="dk1"/>
              </a:buClr>
              <a:buSzPts val="1400"/>
              <a:buFont typeface="Arial"/>
              <a:buChar char="■"/>
              <a:defRPr/>
            </a:lvl9pPr>
          </a:lstStyle>
          <a:p>
            <a:r>
              <a:rPr lang="en-US"/>
              <a:t>Click to edit Master subtitle style</a:t>
            </a:r>
            <a:endParaRPr/>
          </a:p>
        </p:txBody>
      </p:sp>
      <p:grpSp>
        <p:nvGrpSpPr>
          <p:cNvPr id="276" name="Google Shape;276;p16"/>
          <p:cNvGrpSpPr/>
          <p:nvPr/>
        </p:nvGrpSpPr>
        <p:grpSpPr>
          <a:xfrm rot="-5400000">
            <a:off x="15128397" y="-907765"/>
            <a:ext cx="2258250" cy="3190014"/>
            <a:chOff x="1019821" y="3547558"/>
            <a:chExt cx="582834" cy="823315"/>
          </a:xfrm>
        </p:grpSpPr>
        <p:sp>
          <p:nvSpPr>
            <p:cNvPr id="277" name="Google Shape;277;p16"/>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78" name="Google Shape;278;p16"/>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79" name="Google Shape;279;p16"/>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80" name="Google Shape;280;p16"/>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81" name="Google Shape;281;p16"/>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82" name="Google Shape;282;p16"/>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grpSp>
        <p:nvGrpSpPr>
          <p:cNvPr id="283" name="Google Shape;283;p16"/>
          <p:cNvGrpSpPr/>
          <p:nvPr/>
        </p:nvGrpSpPr>
        <p:grpSpPr>
          <a:xfrm rot="5400000">
            <a:off x="1155947" y="8125059"/>
            <a:ext cx="2258250" cy="3190014"/>
            <a:chOff x="1019821" y="3547558"/>
            <a:chExt cx="582834" cy="823315"/>
          </a:xfrm>
        </p:grpSpPr>
        <p:sp>
          <p:nvSpPr>
            <p:cNvPr id="284" name="Google Shape;284;p16"/>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85" name="Google Shape;285;p16"/>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86" name="Google Shape;286;p16"/>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87" name="Google Shape;287;p16"/>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88" name="Google Shape;288;p16"/>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289" name="Google Shape;289;p16"/>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290" name="Google Shape;290;p16"/>
          <p:cNvSpPr/>
          <p:nvPr/>
        </p:nvSpPr>
        <p:spPr>
          <a:xfrm rot="2278228">
            <a:off x="1110505" y="1940179"/>
            <a:ext cx="681326" cy="810374"/>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91" name="Google Shape;291;p16"/>
          <p:cNvSpPr/>
          <p:nvPr/>
        </p:nvSpPr>
        <p:spPr>
          <a:xfrm>
            <a:off x="3703843" y="-636704"/>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92" name="Google Shape;292;p16"/>
          <p:cNvSpPr/>
          <p:nvPr/>
        </p:nvSpPr>
        <p:spPr>
          <a:xfrm rot="2840260">
            <a:off x="-163303" y="5755410"/>
            <a:ext cx="1211762" cy="1626352"/>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93" name="Google Shape;293;p16"/>
          <p:cNvSpPr/>
          <p:nvPr/>
        </p:nvSpPr>
        <p:spPr>
          <a:xfrm rot="1985418">
            <a:off x="17768754" y="2155725"/>
            <a:ext cx="681344" cy="810394"/>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94" name="Google Shape;294;p16"/>
          <p:cNvSpPr/>
          <p:nvPr/>
        </p:nvSpPr>
        <p:spPr>
          <a:xfrm rot="2278228">
            <a:off x="9962555" y="9599529"/>
            <a:ext cx="681326" cy="810374"/>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95" name="Google Shape;295;p16"/>
          <p:cNvSpPr/>
          <p:nvPr/>
        </p:nvSpPr>
        <p:spPr>
          <a:xfrm rot="-648274">
            <a:off x="17262586" y="4873616"/>
            <a:ext cx="1211744" cy="1626340"/>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296" name="Google Shape;296;p1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5258278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97"/>
        <p:cNvGrpSpPr/>
        <p:nvPr/>
      </p:nvGrpSpPr>
      <p:grpSpPr>
        <a:xfrm>
          <a:off x="0" y="0"/>
          <a:ext cx="0" cy="0"/>
          <a:chOff x="0" y="0"/>
          <a:chExt cx="0" cy="0"/>
        </a:xfrm>
      </p:grpSpPr>
      <p:sp>
        <p:nvSpPr>
          <p:cNvPr id="298" name="Google Shape;298;p17"/>
          <p:cNvSpPr txBox="1">
            <a:spLocks noGrp="1"/>
          </p:cNvSpPr>
          <p:nvPr>
            <p:ph type="title"/>
          </p:nvPr>
        </p:nvSpPr>
        <p:spPr>
          <a:xfrm>
            <a:off x="12039000" y="5162476"/>
            <a:ext cx="4809000" cy="787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299" name="Google Shape;299;p17"/>
          <p:cNvSpPr txBox="1">
            <a:spLocks noGrp="1"/>
          </p:cNvSpPr>
          <p:nvPr>
            <p:ph type="title" idx="2"/>
          </p:nvPr>
        </p:nvSpPr>
        <p:spPr>
          <a:xfrm>
            <a:off x="6739496" y="5162476"/>
            <a:ext cx="4809000" cy="787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300" name="Google Shape;300;p17"/>
          <p:cNvSpPr txBox="1">
            <a:spLocks noGrp="1"/>
          </p:cNvSpPr>
          <p:nvPr>
            <p:ph type="subTitle" idx="1"/>
          </p:nvPr>
        </p:nvSpPr>
        <p:spPr>
          <a:xfrm>
            <a:off x="1440000" y="5949668"/>
            <a:ext cx="4809000" cy="1389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01" name="Google Shape;301;p17"/>
          <p:cNvSpPr txBox="1">
            <a:spLocks noGrp="1"/>
          </p:cNvSpPr>
          <p:nvPr>
            <p:ph type="subTitle" idx="3"/>
          </p:nvPr>
        </p:nvSpPr>
        <p:spPr>
          <a:xfrm>
            <a:off x="6739482" y="5949668"/>
            <a:ext cx="4809000" cy="1389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02" name="Google Shape;302;p17"/>
          <p:cNvSpPr txBox="1">
            <a:spLocks noGrp="1"/>
          </p:cNvSpPr>
          <p:nvPr>
            <p:ph type="title" idx="4"/>
          </p:nvPr>
        </p:nvSpPr>
        <p:spPr>
          <a:xfrm>
            <a:off x="1440002" y="5162476"/>
            <a:ext cx="4809000" cy="787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303" name="Google Shape;303;p17"/>
          <p:cNvSpPr txBox="1">
            <a:spLocks noGrp="1"/>
          </p:cNvSpPr>
          <p:nvPr>
            <p:ph type="subTitle" idx="5"/>
          </p:nvPr>
        </p:nvSpPr>
        <p:spPr>
          <a:xfrm>
            <a:off x="12039000" y="5949668"/>
            <a:ext cx="4809000" cy="1389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04" name="Google Shape;304;p17"/>
          <p:cNvSpPr txBox="1">
            <a:spLocks noGrp="1"/>
          </p:cNvSpPr>
          <p:nvPr>
            <p:ph type="title" idx="6"/>
          </p:nvPr>
        </p:nvSpPr>
        <p:spPr>
          <a:xfrm>
            <a:off x="1440000" y="890050"/>
            <a:ext cx="15408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305" name="Google Shape;305;p17"/>
          <p:cNvGrpSpPr/>
          <p:nvPr/>
        </p:nvGrpSpPr>
        <p:grpSpPr>
          <a:xfrm rot="-9429731" flipH="1">
            <a:off x="16739983" y="6294479"/>
            <a:ext cx="2258214" cy="3189962"/>
            <a:chOff x="1019821" y="3547558"/>
            <a:chExt cx="582834" cy="823315"/>
          </a:xfrm>
        </p:grpSpPr>
        <p:sp>
          <p:nvSpPr>
            <p:cNvPr id="306" name="Google Shape;306;p17"/>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07" name="Google Shape;307;p17"/>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08" name="Google Shape;308;p17"/>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09" name="Google Shape;309;p17"/>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10" name="Google Shape;310;p17"/>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11" name="Google Shape;311;p17"/>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312" name="Google Shape;312;p17"/>
          <p:cNvSpPr/>
          <p:nvPr/>
        </p:nvSpPr>
        <p:spPr>
          <a:xfrm rot="2277987">
            <a:off x="16608112" y="3308374"/>
            <a:ext cx="866048" cy="1030084"/>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313" name="Google Shape;313;p17"/>
          <p:cNvSpPr/>
          <p:nvPr/>
        </p:nvSpPr>
        <p:spPr>
          <a:xfrm>
            <a:off x="17699343" y="890046"/>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314" name="Google Shape;314;p17"/>
          <p:cNvSpPr/>
          <p:nvPr/>
        </p:nvSpPr>
        <p:spPr>
          <a:xfrm rot="-1678783">
            <a:off x="11049898" y="9109384"/>
            <a:ext cx="1211764" cy="1626352"/>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315" name="Google Shape;315;p17"/>
          <p:cNvSpPr/>
          <p:nvPr/>
        </p:nvSpPr>
        <p:spPr>
          <a:xfrm rot="-226735">
            <a:off x="-240300" y="7905308"/>
            <a:ext cx="1211760" cy="1626360"/>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316" name="Google Shape;316;p17"/>
          <p:cNvSpPr/>
          <p:nvPr/>
        </p:nvSpPr>
        <p:spPr>
          <a:xfrm rot="2258465">
            <a:off x="554431" y="4010612"/>
            <a:ext cx="908174" cy="1080168"/>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grpSp>
        <p:nvGrpSpPr>
          <p:cNvPr id="317" name="Google Shape;317;p17"/>
          <p:cNvGrpSpPr/>
          <p:nvPr/>
        </p:nvGrpSpPr>
        <p:grpSpPr>
          <a:xfrm rot="10800000">
            <a:off x="-395253" y="-15"/>
            <a:ext cx="2258250" cy="3190014"/>
            <a:chOff x="1019821" y="3547558"/>
            <a:chExt cx="582834" cy="823315"/>
          </a:xfrm>
        </p:grpSpPr>
        <p:sp>
          <p:nvSpPr>
            <p:cNvPr id="318" name="Google Shape;318;p17"/>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19" name="Google Shape;319;p17"/>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20" name="Google Shape;320;p17"/>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21" name="Google Shape;321;p17"/>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22" name="Google Shape;322;p17"/>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23" name="Google Shape;323;p17"/>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324" name="Google Shape;324;p17"/>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7911013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325"/>
        <p:cNvGrpSpPr/>
        <p:nvPr/>
      </p:nvGrpSpPr>
      <p:grpSpPr>
        <a:xfrm>
          <a:off x="0" y="0"/>
          <a:ext cx="0" cy="0"/>
          <a:chOff x="0" y="0"/>
          <a:chExt cx="0" cy="0"/>
        </a:xfrm>
      </p:grpSpPr>
      <p:sp>
        <p:nvSpPr>
          <p:cNvPr id="326" name="Google Shape;326;p18"/>
          <p:cNvSpPr txBox="1">
            <a:spLocks noGrp="1"/>
          </p:cNvSpPr>
          <p:nvPr>
            <p:ph type="title"/>
          </p:nvPr>
        </p:nvSpPr>
        <p:spPr>
          <a:xfrm>
            <a:off x="12039000" y="3182850"/>
            <a:ext cx="4809000" cy="991800"/>
          </a:xfrm>
          <a:prstGeom prst="rect">
            <a:avLst/>
          </a:prstGeom>
          <a:solidFill>
            <a:schemeClr val="dk2"/>
          </a:solidFill>
          <a:ln>
            <a:noFill/>
          </a:ln>
        </p:spPr>
        <p:txBody>
          <a:bodyPr spcFirstLastPara="1" wrap="square" lIns="91425" tIns="91425" rIns="91425" bIns="91425" anchor="b" anchorCtr="0">
            <a:noAutofit/>
          </a:bodyPr>
          <a:lstStyle>
            <a:lvl1pPr lvl="0" algn="ctr" rtl="0">
              <a:spcBef>
                <a:spcPts val="0"/>
              </a:spcBef>
              <a:spcAft>
                <a:spcPts val="0"/>
              </a:spcAft>
              <a:buSzPts val="2600"/>
              <a:buNone/>
              <a:defRPr sz="4000">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327" name="Google Shape;327;p18"/>
          <p:cNvSpPr txBox="1">
            <a:spLocks noGrp="1"/>
          </p:cNvSpPr>
          <p:nvPr>
            <p:ph type="title" idx="2"/>
          </p:nvPr>
        </p:nvSpPr>
        <p:spPr>
          <a:xfrm>
            <a:off x="6750644" y="3182850"/>
            <a:ext cx="4809000" cy="991800"/>
          </a:xfrm>
          <a:prstGeom prst="rect">
            <a:avLst/>
          </a:prstGeom>
          <a:solidFill>
            <a:schemeClr val="dk2"/>
          </a:solidFill>
          <a:ln>
            <a:noFill/>
          </a:ln>
        </p:spPr>
        <p:txBody>
          <a:bodyPr spcFirstLastPara="1" wrap="square" lIns="91425" tIns="91425" rIns="91425" bIns="91425" anchor="b" anchorCtr="0">
            <a:noAutofit/>
          </a:bodyPr>
          <a:lstStyle>
            <a:lvl1pPr lvl="0" algn="ctr" rtl="0">
              <a:spcBef>
                <a:spcPts val="0"/>
              </a:spcBef>
              <a:spcAft>
                <a:spcPts val="0"/>
              </a:spcAft>
              <a:buSzPts val="2600"/>
              <a:buNone/>
              <a:defRPr sz="4000">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328" name="Google Shape;328;p18"/>
          <p:cNvSpPr txBox="1">
            <a:spLocks noGrp="1"/>
          </p:cNvSpPr>
          <p:nvPr>
            <p:ph type="subTitle" idx="1"/>
          </p:nvPr>
        </p:nvSpPr>
        <p:spPr>
          <a:xfrm>
            <a:off x="1440000" y="4882876"/>
            <a:ext cx="4809000" cy="1339800"/>
          </a:xfrm>
          <a:prstGeom prst="rect">
            <a:avLst/>
          </a:prstGeom>
          <a:solidFill>
            <a:schemeClr val="accent4"/>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29" name="Google Shape;329;p18"/>
          <p:cNvSpPr txBox="1">
            <a:spLocks noGrp="1"/>
          </p:cNvSpPr>
          <p:nvPr>
            <p:ph type="subTitle" idx="3"/>
          </p:nvPr>
        </p:nvSpPr>
        <p:spPr>
          <a:xfrm>
            <a:off x="6739482" y="4882876"/>
            <a:ext cx="4809000" cy="1339800"/>
          </a:xfrm>
          <a:prstGeom prst="rect">
            <a:avLst/>
          </a:prstGeom>
          <a:solidFill>
            <a:schemeClr val="accent4"/>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30" name="Google Shape;330;p18"/>
          <p:cNvSpPr txBox="1">
            <a:spLocks noGrp="1"/>
          </p:cNvSpPr>
          <p:nvPr>
            <p:ph type="title" idx="4"/>
          </p:nvPr>
        </p:nvSpPr>
        <p:spPr>
          <a:xfrm>
            <a:off x="1451150" y="3182850"/>
            <a:ext cx="4809000" cy="991800"/>
          </a:xfrm>
          <a:prstGeom prst="rect">
            <a:avLst/>
          </a:prstGeom>
          <a:solidFill>
            <a:schemeClr val="dk2"/>
          </a:solidFill>
          <a:ln>
            <a:noFill/>
          </a:ln>
        </p:spPr>
        <p:txBody>
          <a:bodyPr spcFirstLastPara="1" wrap="square" lIns="91425" tIns="91425" rIns="91425" bIns="91425" anchor="b" anchorCtr="0">
            <a:noAutofit/>
          </a:bodyPr>
          <a:lstStyle>
            <a:lvl1pPr lvl="0" algn="ctr" rtl="0">
              <a:spcBef>
                <a:spcPts val="0"/>
              </a:spcBef>
              <a:spcAft>
                <a:spcPts val="0"/>
              </a:spcAft>
              <a:buSzPts val="2600"/>
              <a:buNone/>
              <a:defRPr sz="4000">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331" name="Google Shape;331;p18"/>
          <p:cNvSpPr txBox="1">
            <a:spLocks noGrp="1"/>
          </p:cNvSpPr>
          <p:nvPr>
            <p:ph type="subTitle" idx="5"/>
          </p:nvPr>
        </p:nvSpPr>
        <p:spPr>
          <a:xfrm>
            <a:off x="12039000" y="4882876"/>
            <a:ext cx="4809000" cy="1339800"/>
          </a:xfrm>
          <a:prstGeom prst="rect">
            <a:avLst/>
          </a:prstGeom>
          <a:solidFill>
            <a:schemeClr val="accent4"/>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32" name="Google Shape;332;p18"/>
          <p:cNvSpPr txBox="1">
            <a:spLocks noGrp="1"/>
          </p:cNvSpPr>
          <p:nvPr>
            <p:ph type="title" idx="6"/>
          </p:nvPr>
        </p:nvSpPr>
        <p:spPr>
          <a:xfrm>
            <a:off x="1440000" y="890050"/>
            <a:ext cx="15408000" cy="11454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333" name="Google Shape;333;p18"/>
          <p:cNvGrpSpPr/>
          <p:nvPr/>
        </p:nvGrpSpPr>
        <p:grpSpPr>
          <a:xfrm rot="6872306">
            <a:off x="-558045" y="8050418"/>
            <a:ext cx="2258342" cy="3190144"/>
            <a:chOff x="1019821" y="3547558"/>
            <a:chExt cx="582834" cy="823315"/>
          </a:xfrm>
        </p:grpSpPr>
        <p:sp>
          <p:nvSpPr>
            <p:cNvPr id="334" name="Google Shape;334;p18"/>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35" name="Google Shape;335;p18"/>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36" name="Google Shape;336;p18"/>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37" name="Google Shape;337;p18"/>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38" name="Google Shape;338;p18"/>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39" name="Google Shape;339;p18"/>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340" name="Google Shape;340;p18"/>
          <p:cNvSpPr/>
          <p:nvPr/>
        </p:nvSpPr>
        <p:spPr>
          <a:xfrm rot="2278180">
            <a:off x="17609720" y="2962184"/>
            <a:ext cx="1500376" cy="1784556"/>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341" name="Google Shape;341;p18"/>
          <p:cNvSpPr/>
          <p:nvPr/>
        </p:nvSpPr>
        <p:spPr>
          <a:xfrm>
            <a:off x="17124101" y="7174250"/>
            <a:ext cx="738998" cy="99180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342" name="Google Shape;342;p18"/>
          <p:cNvSpPr/>
          <p:nvPr/>
        </p:nvSpPr>
        <p:spPr>
          <a:xfrm>
            <a:off x="-219249" y="1697701"/>
            <a:ext cx="1097394" cy="1472802"/>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343" name="Google Shape;343;p18"/>
          <p:cNvSpPr/>
          <p:nvPr/>
        </p:nvSpPr>
        <p:spPr>
          <a:xfrm rot="2278278">
            <a:off x="-69218" y="6400548"/>
            <a:ext cx="978600" cy="116395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grpSp>
        <p:nvGrpSpPr>
          <p:cNvPr id="344" name="Google Shape;344;p18"/>
          <p:cNvGrpSpPr/>
          <p:nvPr/>
        </p:nvGrpSpPr>
        <p:grpSpPr>
          <a:xfrm rot="-4028449">
            <a:off x="16170772" y="-1107895"/>
            <a:ext cx="2258316" cy="3190106"/>
            <a:chOff x="1019821" y="3547558"/>
            <a:chExt cx="582834" cy="823315"/>
          </a:xfrm>
        </p:grpSpPr>
        <p:sp>
          <p:nvSpPr>
            <p:cNvPr id="345" name="Google Shape;345;p18"/>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46" name="Google Shape;346;p18"/>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47" name="Google Shape;347;p18"/>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48" name="Google Shape;348;p18"/>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49" name="Google Shape;349;p18"/>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50" name="Google Shape;350;p18"/>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351" name="Google Shape;351;p18"/>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4986879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52"/>
        <p:cNvGrpSpPr/>
        <p:nvPr/>
      </p:nvGrpSpPr>
      <p:grpSpPr>
        <a:xfrm>
          <a:off x="0" y="0"/>
          <a:ext cx="0" cy="0"/>
          <a:chOff x="0" y="0"/>
          <a:chExt cx="0" cy="0"/>
        </a:xfrm>
      </p:grpSpPr>
      <p:sp>
        <p:nvSpPr>
          <p:cNvPr id="353" name="Google Shape;353;p19"/>
          <p:cNvSpPr txBox="1">
            <a:spLocks noGrp="1"/>
          </p:cNvSpPr>
          <p:nvPr>
            <p:ph type="title"/>
          </p:nvPr>
        </p:nvSpPr>
        <p:spPr>
          <a:xfrm>
            <a:off x="2909764" y="3012600"/>
            <a:ext cx="5392200" cy="787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354" name="Google Shape;354;p19"/>
          <p:cNvSpPr txBox="1">
            <a:spLocks noGrp="1"/>
          </p:cNvSpPr>
          <p:nvPr>
            <p:ph type="title" idx="2"/>
          </p:nvPr>
        </p:nvSpPr>
        <p:spPr>
          <a:xfrm>
            <a:off x="9733270" y="3012600"/>
            <a:ext cx="5392200" cy="787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355" name="Google Shape;355;p19"/>
          <p:cNvSpPr txBox="1">
            <a:spLocks noGrp="1"/>
          </p:cNvSpPr>
          <p:nvPr>
            <p:ph type="subTitle" idx="1"/>
          </p:nvPr>
        </p:nvSpPr>
        <p:spPr>
          <a:xfrm>
            <a:off x="2909750" y="3799800"/>
            <a:ext cx="5392200" cy="1145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56" name="Google Shape;356;p19"/>
          <p:cNvSpPr txBox="1">
            <a:spLocks noGrp="1"/>
          </p:cNvSpPr>
          <p:nvPr>
            <p:ph type="subTitle" idx="3"/>
          </p:nvPr>
        </p:nvSpPr>
        <p:spPr>
          <a:xfrm>
            <a:off x="9733258" y="3799800"/>
            <a:ext cx="5392200" cy="1145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57" name="Google Shape;357;p19"/>
          <p:cNvSpPr txBox="1">
            <a:spLocks noGrp="1"/>
          </p:cNvSpPr>
          <p:nvPr>
            <p:ph type="title" idx="4"/>
          </p:nvPr>
        </p:nvSpPr>
        <p:spPr>
          <a:xfrm>
            <a:off x="2909764" y="6412900"/>
            <a:ext cx="5392200" cy="787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358" name="Google Shape;358;p19"/>
          <p:cNvSpPr txBox="1">
            <a:spLocks noGrp="1"/>
          </p:cNvSpPr>
          <p:nvPr>
            <p:ph type="title" idx="5"/>
          </p:nvPr>
        </p:nvSpPr>
        <p:spPr>
          <a:xfrm>
            <a:off x="9733270" y="6412900"/>
            <a:ext cx="5392200" cy="787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359" name="Google Shape;359;p19"/>
          <p:cNvSpPr txBox="1">
            <a:spLocks noGrp="1"/>
          </p:cNvSpPr>
          <p:nvPr>
            <p:ph type="subTitle" idx="6"/>
          </p:nvPr>
        </p:nvSpPr>
        <p:spPr>
          <a:xfrm>
            <a:off x="2909750" y="7200100"/>
            <a:ext cx="5392200" cy="1145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60" name="Google Shape;360;p19"/>
          <p:cNvSpPr txBox="1">
            <a:spLocks noGrp="1"/>
          </p:cNvSpPr>
          <p:nvPr>
            <p:ph type="subTitle" idx="7"/>
          </p:nvPr>
        </p:nvSpPr>
        <p:spPr>
          <a:xfrm>
            <a:off x="9733258" y="7200100"/>
            <a:ext cx="5392200" cy="1145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61" name="Google Shape;361;p19"/>
          <p:cNvSpPr txBox="1">
            <a:spLocks noGrp="1"/>
          </p:cNvSpPr>
          <p:nvPr>
            <p:ph type="title" idx="8"/>
          </p:nvPr>
        </p:nvSpPr>
        <p:spPr>
          <a:xfrm>
            <a:off x="1440000" y="890050"/>
            <a:ext cx="15408000" cy="11454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362" name="Google Shape;362;p19"/>
          <p:cNvGrpSpPr/>
          <p:nvPr/>
        </p:nvGrpSpPr>
        <p:grpSpPr>
          <a:xfrm rot="-4119873">
            <a:off x="16682367" y="-740678"/>
            <a:ext cx="2006926" cy="2798176"/>
            <a:chOff x="1019821" y="3547558"/>
            <a:chExt cx="582834" cy="823315"/>
          </a:xfrm>
        </p:grpSpPr>
        <p:sp>
          <p:nvSpPr>
            <p:cNvPr id="363" name="Google Shape;363;p19"/>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64" name="Google Shape;364;p19"/>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65" name="Google Shape;365;p19"/>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66" name="Google Shape;366;p19"/>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67" name="Google Shape;367;p19"/>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68" name="Google Shape;368;p19"/>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369" name="Google Shape;369;p19"/>
          <p:cNvSpPr/>
          <p:nvPr/>
        </p:nvSpPr>
        <p:spPr>
          <a:xfrm rot="2278171">
            <a:off x="17604149" y="4821009"/>
            <a:ext cx="1160998" cy="1380898"/>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grpSp>
        <p:nvGrpSpPr>
          <p:cNvPr id="370" name="Google Shape;370;p19"/>
          <p:cNvGrpSpPr/>
          <p:nvPr/>
        </p:nvGrpSpPr>
        <p:grpSpPr>
          <a:xfrm rot="5400000">
            <a:off x="1114294" y="8272215"/>
            <a:ext cx="2006932" cy="2798118"/>
            <a:chOff x="1019821" y="3547558"/>
            <a:chExt cx="582834" cy="823315"/>
          </a:xfrm>
        </p:grpSpPr>
        <p:sp>
          <p:nvSpPr>
            <p:cNvPr id="371" name="Google Shape;371;p19"/>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72" name="Google Shape;372;p19"/>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73" name="Google Shape;373;p19"/>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74" name="Google Shape;374;p19"/>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75" name="Google Shape;375;p19"/>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76" name="Google Shape;376;p19"/>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377" name="Google Shape;377;p19"/>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48692831"/>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378"/>
        <p:cNvGrpSpPr/>
        <p:nvPr/>
      </p:nvGrpSpPr>
      <p:grpSpPr>
        <a:xfrm>
          <a:off x="0" y="0"/>
          <a:ext cx="0" cy="0"/>
          <a:chOff x="0" y="0"/>
          <a:chExt cx="0" cy="0"/>
        </a:xfrm>
      </p:grpSpPr>
      <p:sp>
        <p:nvSpPr>
          <p:cNvPr id="379" name="Google Shape;379;p20"/>
          <p:cNvSpPr txBox="1">
            <a:spLocks noGrp="1"/>
          </p:cNvSpPr>
          <p:nvPr>
            <p:ph type="title"/>
          </p:nvPr>
        </p:nvSpPr>
        <p:spPr>
          <a:xfrm>
            <a:off x="2909756" y="3881700"/>
            <a:ext cx="5392200" cy="787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380" name="Google Shape;380;p20"/>
          <p:cNvSpPr txBox="1">
            <a:spLocks noGrp="1"/>
          </p:cNvSpPr>
          <p:nvPr>
            <p:ph type="title" idx="2"/>
          </p:nvPr>
        </p:nvSpPr>
        <p:spPr>
          <a:xfrm>
            <a:off x="9733264" y="3881700"/>
            <a:ext cx="5392200" cy="787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381" name="Google Shape;381;p20"/>
          <p:cNvSpPr txBox="1">
            <a:spLocks noGrp="1"/>
          </p:cNvSpPr>
          <p:nvPr>
            <p:ph type="subTitle" idx="1"/>
          </p:nvPr>
        </p:nvSpPr>
        <p:spPr>
          <a:xfrm>
            <a:off x="2909756" y="4668900"/>
            <a:ext cx="5392200" cy="1145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82" name="Google Shape;382;p20"/>
          <p:cNvSpPr txBox="1">
            <a:spLocks noGrp="1"/>
          </p:cNvSpPr>
          <p:nvPr>
            <p:ph type="subTitle" idx="3"/>
          </p:nvPr>
        </p:nvSpPr>
        <p:spPr>
          <a:xfrm>
            <a:off x="9733264" y="4668900"/>
            <a:ext cx="5392200" cy="1145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83" name="Google Shape;383;p20"/>
          <p:cNvSpPr txBox="1">
            <a:spLocks noGrp="1"/>
          </p:cNvSpPr>
          <p:nvPr>
            <p:ph type="title" idx="4"/>
          </p:nvPr>
        </p:nvSpPr>
        <p:spPr>
          <a:xfrm>
            <a:off x="2909756" y="7282000"/>
            <a:ext cx="5392200" cy="787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384" name="Google Shape;384;p20"/>
          <p:cNvSpPr txBox="1">
            <a:spLocks noGrp="1"/>
          </p:cNvSpPr>
          <p:nvPr>
            <p:ph type="title" idx="5"/>
          </p:nvPr>
        </p:nvSpPr>
        <p:spPr>
          <a:xfrm>
            <a:off x="9733264" y="7282000"/>
            <a:ext cx="5392200" cy="787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385" name="Google Shape;385;p20"/>
          <p:cNvSpPr txBox="1">
            <a:spLocks noGrp="1"/>
          </p:cNvSpPr>
          <p:nvPr>
            <p:ph type="subTitle" idx="6"/>
          </p:nvPr>
        </p:nvSpPr>
        <p:spPr>
          <a:xfrm>
            <a:off x="2909756" y="8069200"/>
            <a:ext cx="5392200" cy="1145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86" name="Google Shape;386;p20"/>
          <p:cNvSpPr txBox="1">
            <a:spLocks noGrp="1"/>
          </p:cNvSpPr>
          <p:nvPr>
            <p:ph type="subTitle" idx="7"/>
          </p:nvPr>
        </p:nvSpPr>
        <p:spPr>
          <a:xfrm>
            <a:off x="9733264" y="8069200"/>
            <a:ext cx="5392200" cy="1145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387" name="Google Shape;387;p20"/>
          <p:cNvSpPr txBox="1">
            <a:spLocks noGrp="1"/>
          </p:cNvSpPr>
          <p:nvPr>
            <p:ph type="title" idx="8"/>
          </p:nvPr>
        </p:nvSpPr>
        <p:spPr>
          <a:xfrm>
            <a:off x="1440000" y="890050"/>
            <a:ext cx="15408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388" name="Google Shape;388;p20"/>
          <p:cNvGrpSpPr/>
          <p:nvPr/>
        </p:nvGrpSpPr>
        <p:grpSpPr>
          <a:xfrm rot="5400000">
            <a:off x="-395253" y="7897035"/>
            <a:ext cx="2258250" cy="3190014"/>
            <a:chOff x="1019821" y="3547558"/>
            <a:chExt cx="582834" cy="823315"/>
          </a:xfrm>
        </p:grpSpPr>
        <p:sp>
          <p:nvSpPr>
            <p:cNvPr id="389" name="Google Shape;389;p20"/>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90" name="Google Shape;390;p20"/>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91" name="Google Shape;391;p20"/>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92" name="Google Shape;392;p20"/>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93" name="Google Shape;393;p20"/>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94" name="Google Shape;394;p20"/>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395" name="Google Shape;395;p20"/>
          <p:cNvSpPr/>
          <p:nvPr/>
        </p:nvSpPr>
        <p:spPr>
          <a:xfrm rot="1563823">
            <a:off x="17589198" y="6652975"/>
            <a:ext cx="966048" cy="1296590"/>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396" name="Google Shape;396;p20"/>
          <p:cNvSpPr/>
          <p:nvPr/>
        </p:nvSpPr>
        <p:spPr>
          <a:xfrm rot="2278230">
            <a:off x="697016" y="5103720"/>
            <a:ext cx="972892" cy="1157164"/>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397" name="Google Shape;397;p20"/>
          <p:cNvSpPr/>
          <p:nvPr/>
        </p:nvSpPr>
        <p:spPr>
          <a:xfrm>
            <a:off x="-561899" y="1072398"/>
            <a:ext cx="1437458" cy="1929296"/>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grpSp>
        <p:nvGrpSpPr>
          <p:cNvPr id="398" name="Google Shape;398;p20"/>
          <p:cNvGrpSpPr/>
          <p:nvPr/>
        </p:nvGrpSpPr>
        <p:grpSpPr>
          <a:xfrm rot="-5400000">
            <a:off x="16066797" y="-1064365"/>
            <a:ext cx="2258250" cy="3190014"/>
            <a:chOff x="1019821" y="3547558"/>
            <a:chExt cx="582834" cy="823315"/>
          </a:xfrm>
        </p:grpSpPr>
        <p:sp>
          <p:nvSpPr>
            <p:cNvPr id="399" name="Google Shape;399;p20"/>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00" name="Google Shape;400;p20"/>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01" name="Google Shape;401;p20"/>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02" name="Google Shape;402;p20"/>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03" name="Google Shape;403;p20"/>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04" name="Google Shape;404;p20"/>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405" name="Google Shape;405;p20"/>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4101530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0"/>
        <p:cNvGrpSpPr/>
        <p:nvPr/>
      </p:nvGrpSpPr>
      <p:grpSpPr>
        <a:xfrm>
          <a:off x="0" y="0"/>
          <a:ext cx="0" cy="0"/>
          <a:chOff x="0" y="0"/>
          <a:chExt cx="0" cy="0"/>
        </a:xfrm>
      </p:grpSpPr>
      <p:sp>
        <p:nvSpPr>
          <p:cNvPr id="31" name="Google Shape;31;p3"/>
          <p:cNvSpPr txBox="1">
            <a:spLocks noGrp="1"/>
          </p:cNvSpPr>
          <p:nvPr>
            <p:ph type="title"/>
          </p:nvPr>
        </p:nvSpPr>
        <p:spPr>
          <a:xfrm>
            <a:off x="1451150" y="4587900"/>
            <a:ext cx="7851000" cy="3284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10000"/>
            </a:lvl1pPr>
            <a:lvl2pPr lvl="1" algn="ctr">
              <a:spcBef>
                <a:spcPts val="0"/>
              </a:spcBef>
              <a:spcAft>
                <a:spcPts val="0"/>
              </a:spcAft>
              <a:buSzPts val="3600"/>
              <a:buNone/>
              <a:defRPr sz="7200"/>
            </a:lvl2pPr>
            <a:lvl3pPr lvl="2" algn="ctr">
              <a:spcBef>
                <a:spcPts val="0"/>
              </a:spcBef>
              <a:spcAft>
                <a:spcPts val="0"/>
              </a:spcAft>
              <a:buSzPts val="3600"/>
              <a:buNone/>
              <a:defRPr sz="7200"/>
            </a:lvl3pPr>
            <a:lvl4pPr lvl="3" algn="ctr">
              <a:spcBef>
                <a:spcPts val="0"/>
              </a:spcBef>
              <a:spcAft>
                <a:spcPts val="0"/>
              </a:spcAft>
              <a:buSzPts val="3600"/>
              <a:buNone/>
              <a:defRPr sz="7200"/>
            </a:lvl4pPr>
            <a:lvl5pPr lvl="4" algn="ctr">
              <a:spcBef>
                <a:spcPts val="0"/>
              </a:spcBef>
              <a:spcAft>
                <a:spcPts val="0"/>
              </a:spcAft>
              <a:buSzPts val="3600"/>
              <a:buNone/>
              <a:defRPr sz="7200"/>
            </a:lvl5pPr>
            <a:lvl6pPr lvl="5" algn="ctr">
              <a:spcBef>
                <a:spcPts val="0"/>
              </a:spcBef>
              <a:spcAft>
                <a:spcPts val="0"/>
              </a:spcAft>
              <a:buSzPts val="3600"/>
              <a:buNone/>
              <a:defRPr sz="7200"/>
            </a:lvl6pPr>
            <a:lvl7pPr lvl="6" algn="ctr">
              <a:spcBef>
                <a:spcPts val="0"/>
              </a:spcBef>
              <a:spcAft>
                <a:spcPts val="0"/>
              </a:spcAft>
              <a:buSzPts val="3600"/>
              <a:buNone/>
              <a:defRPr sz="7200"/>
            </a:lvl7pPr>
            <a:lvl8pPr lvl="7" algn="ctr">
              <a:spcBef>
                <a:spcPts val="0"/>
              </a:spcBef>
              <a:spcAft>
                <a:spcPts val="0"/>
              </a:spcAft>
              <a:buSzPts val="3600"/>
              <a:buNone/>
              <a:defRPr sz="7200"/>
            </a:lvl8pPr>
            <a:lvl9pPr lvl="8" algn="ctr">
              <a:spcBef>
                <a:spcPts val="0"/>
              </a:spcBef>
              <a:spcAft>
                <a:spcPts val="0"/>
              </a:spcAft>
              <a:buSzPts val="3600"/>
              <a:buNone/>
              <a:defRPr sz="7200"/>
            </a:lvl9pPr>
          </a:lstStyle>
          <a:p>
            <a:r>
              <a:rPr lang="en-US"/>
              <a:t>Click to edit Master title style</a:t>
            </a:r>
            <a:endParaRPr/>
          </a:p>
        </p:txBody>
      </p:sp>
      <p:sp>
        <p:nvSpPr>
          <p:cNvPr id="32" name="Google Shape;32;p3"/>
          <p:cNvSpPr txBox="1">
            <a:spLocks noGrp="1"/>
          </p:cNvSpPr>
          <p:nvPr>
            <p:ph type="title" idx="2" hasCustomPrompt="1"/>
          </p:nvPr>
        </p:nvSpPr>
        <p:spPr>
          <a:xfrm>
            <a:off x="1451150" y="2449700"/>
            <a:ext cx="2650800" cy="2138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0000"/>
              <a:buNone/>
              <a:defRPr sz="12000">
                <a:solidFill>
                  <a:schemeClr val="dk2"/>
                </a:solidFill>
              </a:defRPr>
            </a:lvl1pPr>
            <a:lvl2pPr lvl="1" algn="ctr" rtl="0">
              <a:spcBef>
                <a:spcPts val="0"/>
              </a:spcBef>
              <a:spcAft>
                <a:spcPts val="0"/>
              </a:spcAft>
              <a:buSzPts val="10000"/>
              <a:buNone/>
              <a:defRPr sz="20000"/>
            </a:lvl2pPr>
            <a:lvl3pPr lvl="2" algn="ctr" rtl="0">
              <a:spcBef>
                <a:spcPts val="0"/>
              </a:spcBef>
              <a:spcAft>
                <a:spcPts val="0"/>
              </a:spcAft>
              <a:buSzPts val="10000"/>
              <a:buNone/>
              <a:defRPr sz="20000"/>
            </a:lvl3pPr>
            <a:lvl4pPr lvl="3" algn="ctr" rtl="0">
              <a:spcBef>
                <a:spcPts val="0"/>
              </a:spcBef>
              <a:spcAft>
                <a:spcPts val="0"/>
              </a:spcAft>
              <a:buSzPts val="10000"/>
              <a:buNone/>
              <a:defRPr sz="20000"/>
            </a:lvl4pPr>
            <a:lvl5pPr lvl="4" algn="ctr" rtl="0">
              <a:spcBef>
                <a:spcPts val="0"/>
              </a:spcBef>
              <a:spcAft>
                <a:spcPts val="0"/>
              </a:spcAft>
              <a:buSzPts val="10000"/>
              <a:buNone/>
              <a:defRPr sz="20000"/>
            </a:lvl5pPr>
            <a:lvl6pPr lvl="5" algn="ctr" rtl="0">
              <a:spcBef>
                <a:spcPts val="0"/>
              </a:spcBef>
              <a:spcAft>
                <a:spcPts val="0"/>
              </a:spcAft>
              <a:buSzPts val="10000"/>
              <a:buNone/>
              <a:defRPr sz="20000"/>
            </a:lvl6pPr>
            <a:lvl7pPr lvl="6" algn="ctr" rtl="0">
              <a:spcBef>
                <a:spcPts val="0"/>
              </a:spcBef>
              <a:spcAft>
                <a:spcPts val="0"/>
              </a:spcAft>
              <a:buSzPts val="10000"/>
              <a:buNone/>
              <a:defRPr sz="20000"/>
            </a:lvl7pPr>
            <a:lvl8pPr lvl="7" algn="ctr" rtl="0">
              <a:spcBef>
                <a:spcPts val="0"/>
              </a:spcBef>
              <a:spcAft>
                <a:spcPts val="0"/>
              </a:spcAft>
              <a:buSzPts val="10000"/>
              <a:buNone/>
              <a:defRPr sz="20000"/>
            </a:lvl8pPr>
            <a:lvl9pPr lvl="8" algn="ctr" rtl="0">
              <a:spcBef>
                <a:spcPts val="0"/>
              </a:spcBef>
              <a:spcAft>
                <a:spcPts val="0"/>
              </a:spcAft>
              <a:buSzPts val="10000"/>
              <a:buNone/>
              <a:defRPr sz="20000"/>
            </a:lvl9pPr>
          </a:lstStyle>
          <a:p>
            <a:r>
              <a:t>xx%</a:t>
            </a:r>
          </a:p>
        </p:txBody>
      </p:sp>
      <p:sp>
        <p:nvSpPr>
          <p:cNvPr id="33" name="Google Shape;33;p3"/>
          <p:cNvSpPr txBox="1">
            <a:spLocks noGrp="1"/>
          </p:cNvSpPr>
          <p:nvPr>
            <p:ph type="subTitle" idx="1"/>
          </p:nvPr>
        </p:nvSpPr>
        <p:spPr>
          <a:xfrm>
            <a:off x="1451150" y="8082350"/>
            <a:ext cx="7851000" cy="1132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subtitle style</a:t>
            </a:r>
            <a:endParaRPr/>
          </a:p>
        </p:txBody>
      </p:sp>
      <p:grpSp>
        <p:nvGrpSpPr>
          <p:cNvPr id="34" name="Google Shape;34;p3"/>
          <p:cNvGrpSpPr/>
          <p:nvPr/>
        </p:nvGrpSpPr>
        <p:grpSpPr>
          <a:xfrm rot="-688305">
            <a:off x="16478128" y="7868117"/>
            <a:ext cx="2258252" cy="3190018"/>
            <a:chOff x="1019821" y="3547558"/>
            <a:chExt cx="582834" cy="823315"/>
          </a:xfrm>
        </p:grpSpPr>
        <p:sp>
          <p:nvSpPr>
            <p:cNvPr id="35" name="Google Shape;35;p3"/>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6" name="Google Shape;36;p3"/>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7" name="Google Shape;37;p3"/>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8" name="Google Shape;38;p3"/>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39" name="Google Shape;39;p3"/>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0" name="Google Shape;40;p3"/>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1" name="Google Shape;41;p3"/>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grpSp>
        <p:nvGrpSpPr>
          <p:cNvPr id="42" name="Google Shape;42;p3"/>
          <p:cNvGrpSpPr/>
          <p:nvPr/>
        </p:nvGrpSpPr>
        <p:grpSpPr>
          <a:xfrm rot="10800000">
            <a:off x="-584937" y="-380465"/>
            <a:ext cx="2258250" cy="3190014"/>
            <a:chOff x="1019821" y="3547558"/>
            <a:chExt cx="582834" cy="823315"/>
          </a:xfrm>
        </p:grpSpPr>
        <p:sp>
          <p:nvSpPr>
            <p:cNvPr id="43" name="Google Shape;43;p3"/>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4" name="Google Shape;44;p3"/>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5" name="Google Shape;45;p3"/>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6" name="Google Shape;46;p3"/>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7" name="Google Shape;47;p3"/>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8" name="Google Shape;48;p3"/>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9" name="Google Shape;49;p3"/>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50" name="Google Shape;50;p3"/>
          <p:cNvSpPr/>
          <p:nvPr/>
        </p:nvSpPr>
        <p:spPr>
          <a:xfrm>
            <a:off x="-436457" y="8649946"/>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1" name="Google Shape;51;p3"/>
          <p:cNvSpPr/>
          <p:nvPr/>
        </p:nvSpPr>
        <p:spPr>
          <a:xfrm rot="2014854">
            <a:off x="8972869" y="9494108"/>
            <a:ext cx="897346" cy="1067308"/>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2" name="Google Shape;52;p3"/>
          <p:cNvSpPr/>
          <p:nvPr/>
        </p:nvSpPr>
        <p:spPr>
          <a:xfrm rot="2208461">
            <a:off x="17452903" y="1147691"/>
            <a:ext cx="1211742" cy="1626326"/>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3" name="Google Shape;53;p3"/>
          <p:cNvSpPr/>
          <p:nvPr/>
        </p:nvSpPr>
        <p:spPr>
          <a:xfrm rot="3474706">
            <a:off x="12428994" y="-124898"/>
            <a:ext cx="897352" cy="1067316"/>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338274132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406"/>
        <p:cNvGrpSpPr/>
        <p:nvPr/>
      </p:nvGrpSpPr>
      <p:grpSpPr>
        <a:xfrm>
          <a:off x="0" y="0"/>
          <a:ext cx="0" cy="0"/>
          <a:chOff x="0" y="0"/>
          <a:chExt cx="0" cy="0"/>
        </a:xfrm>
      </p:grpSpPr>
      <p:sp>
        <p:nvSpPr>
          <p:cNvPr id="407" name="Google Shape;407;p21"/>
          <p:cNvSpPr txBox="1">
            <a:spLocks noGrp="1"/>
          </p:cNvSpPr>
          <p:nvPr>
            <p:ph type="title"/>
          </p:nvPr>
        </p:nvSpPr>
        <p:spPr>
          <a:xfrm>
            <a:off x="1440012" y="3820200"/>
            <a:ext cx="4526400" cy="787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408" name="Google Shape;408;p21"/>
          <p:cNvSpPr txBox="1">
            <a:spLocks noGrp="1"/>
          </p:cNvSpPr>
          <p:nvPr>
            <p:ph type="title" idx="2"/>
          </p:nvPr>
        </p:nvSpPr>
        <p:spPr>
          <a:xfrm>
            <a:off x="6880938" y="3820200"/>
            <a:ext cx="4526400" cy="787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409" name="Google Shape;409;p21"/>
          <p:cNvSpPr txBox="1">
            <a:spLocks noGrp="1"/>
          </p:cNvSpPr>
          <p:nvPr>
            <p:ph type="subTitle" idx="1"/>
          </p:nvPr>
        </p:nvSpPr>
        <p:spPr>
          <a:xfrm>
            <a:off x="1440000" y="4607422"/>
            <a:ext cx="4526400" cy="1017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10" name="Google Shape;410;p21"/>
          <p:cNvSpPr txBox="1">
            <a:spLocks noGrp="1"/>
          </p:cNvSpPr>
          <p:nvPr>
            <p:ph type="subTitle" idx="3"/>
          </p:nvPr>
        </p:nvSpPr>
        <p:spPr>
          <a:xfrm>
            <a:off x="6880922" y="4607422"/>
            <a:ext cx="4526400" cy="1017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11" name="Google Shape;411;p21"/>
          <p:cNvSpPr txBox="1">
            <a:spLocks noGrp="1"/>
          </p:cNvSpPr>
          <p:nvPr>
            <p:ph type="title" idx="4"/>
          </p:nvPr>
        </p:nvSpPr>
        <p:spPr>
          <a:xfrm>
            <a:off x="1440012" y="7409800"/>
            <a:ext cx="4526400" cy="787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412" name="Google Shape;412;p21"/>
          <p:cNvSpPr txBox="1">
            <a:spLocks noGrp="1"/>
          </p:cNvSpPr>
          <p:nvPr>
            <p:ph type="title" idx="5"/>
          </p:nvPr>
        </p:nvSpPr>
        <p:spPr>
          <a:xfrm>
            <a:off x="6880938" y="7409800"/>
            <a:ext cx="4526400" cy="787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413" name="Google Shape;413;p21"/>
          <p:cNvSpPr txBox="1">
            <a:spLocks noGrp="1"/>
          </p:cNvSpPr>
          <p:nvPr>
            <p:ph type="subTitle" idx="6"/>
          </p:nvPr>
        </p:nvSpPr>
        <p:spPr>
          <a:xfrm>
            <a:off x="1440000" y="8197000"/>
            <a:ext cx="4526400" cy="1017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14" name="Google Shape;414;p21"/>
          <p:cNvSpPr txBox="1">
            <a:spLocks noGrp="1"/>
          </p:cNvSpPr>
          <p:nvPr>
            <p:ph type="subTitle" idx="7"/>
          </p:nvPr>
        </p:nvSpPr>
        <p:spPr>
          <a:xfrm>
            <a:off x="6880922" y="8197000"/>
            <a:ext cx="4526400" cy="1017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15" name="Google Shape;415;p21"/>
          <p:cNvSpPr txBox="1">
            <a:spLocks noGrp="1"/>
          </p:cNvSpPr>
          <p:nvPr>
            <p:ph type="title" idx="8"/>
          </p:nvPr>
        </p:nvSpPr>
        <p:spPr>
          <a:xfrm>
            <a:off x="1440000" y="890050"/>
            <a:ext cx="15408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16" name="Google Shape;416;p21"/>
          <p:cNvSpPr txBox="1">
            <a:spLocks noGrp="1"/>
          </p:cNvSpPr>
          <p:nvPr>
            <p:ph type="title" idx="9"/>
          </p:nvPr>
        </p:nvSpPr>
        <p:spPr>
          <a:xfrm>
            <a:off x="12321876" y="3820200"/>
            <a:ext cx="4526400" cy="787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417" name="Google Shape;417;p21"/>
          <p:cNvSpPr txBox="1">
            <a:spLocks noGrp="1"/>
          </p:cNvSpPr>
          <p:nvPr>
            <p:ph type="subTitle" idx="13"/>
          </p:nvPr>
        </p:nvSpPr>
        <p:spPr>
          <a:xfrm>
            <a:off x="12321854" y="4607422"/>
            <a:ext cx="4526400" cy="1017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18" name="Google Shape;418;p21"/>
          <p:cNvSpPr txBox="1">
            <a:spLocks noGrp="1"/>
          </p:cNvSpPr>
          <p:nvPr>
            <p:ph type="title" idx="14"/>
          </p:nvPr>
        </p:nvSpPr>
        <p:spPr>
          <a:xfrm>
            <a:off x="12321876" y="7409800"/>
            <a:ext cx="4526400" cy="787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6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419" name="Google Shape;419;p21"/>
          <p:cNvSpPr txBox="1">
            <a:spLocks noGrp="1"/>
          </p:cNvSpPr>
          <p:nvPr>
            <p:ph type="subTitle" idx="15"/>
          </p:nvPr>
        </p:nvSpPr>
        <p:spPr>
          <a:xfrm>
            <a:off x="12321854" y="8197000"/>
            <a:ext cx="4526400" cy="1017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
        <p:nvSpPr>
          <p:cNvPr id="420" name="Google Shape;420;p21"/>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smtClean="0"/>
              <a:t>‹#›</a:t>
            </a:fld>
            <a:endParaRPr lang="en-US"/>
          </a:p>
        </p:txBody>
      </p:sp>
      <p:grpSp>
        <p:nvGrpSpPr>
          <p:cNvPr id="421" name="Google Shape;421;p21"/>
          <p:cNvGrpSpPr/>
          <p:nvPr/>
        </p:nvGrpSpPr>
        <p:grpSpPr>
          <a:xfrm rot="-5400000" flipH="1">
            <a:off x="16227425" y="8493385"/>
            <a:ext cx="2258250" cy="3190014"/>
            <a:chOff x="1019821" y="3547558"/>
            <a:chExt cx="582834" cy="823315"/>
          </a:xfrm>
        </p:grpSpPr>
        <p:sp>
          <p:nvSpPr>
            <p:cNvPr id="422" name="Google Shape;422;p21"/>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23" name="Google Shape;423;p21"/>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24" name="Google Shape;424;p21"/>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25" name="Google Shape;425;p21"/>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26" name="Google Shape;426;p21"/>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27" name="Google Shape;427;p21"/>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428" name="Google Shape;428;p21"/>
          <p:cNvSpPr/>
          <p:nvPr/>
        </p:nvSpPr>
        <p:spPr>
          <a:xfrm rot="1563783">
            <a:off x="-706887" y="7633214"/>
            <a:ext cx="1475290" cy="198006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429" name="Google Shape;429;p21"/>
          <p:cNvSpPr/>
          <p:nvPr/>
        </p:nvSpPr>
        <p:spPr>
          <a:xfrm rot="2278230">
            <a:off x="17007162" y="5103720"/>
            <a:ext cx="972892" cy="1157164"/>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430" name="Google Shape;430;p21"/>
          <p:cNvSpPr/>
          <p:nvPr/>
        </p:nvSpPr>
        <p:spPr>
          <a:xfrm>
            <a:off x="17270763" y="476048"/>
            <a:ext cx="1437458" cy="1929296"/>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grpSp>
        <p:nvGrpSpPr>
          <p:cNvPr id="431" name="Google Shape;431;p21"/>
          <p:cNvGrpSpPr/>
          <p:nvPr/>
        </p:nvGrpSpPr>
        <p:grpSpPr>
          <a:xfrm rot="5400000" flipH="1">
            <a:off x="-215975" y="-1064365"/>
            <a:ext cx="2258250" cy="3190014"/>
            <a:chOff x="1019821" y="3547558"/>
            <a:chExt cx="582834" cy="823315"/>
          </a:xfrm>
        </p:grpSpPr>
        <p:sp>
          <p:nvSpPr>
            <p:cNvPr id="432" name="Google Shape;432;p21"/>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33" name="Google Shape;433;p21"/>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34" name="Google Shape;434;p21"/>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35" name="Google Shape;435;p21"/>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36" name="Google Shape;436;p21"/>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37" name="Google Shape;437;p21"/>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438" name="Google Shape;438;p21"/>
          <p:cNvSpPr/>
          <p:nvPr/>
        </p:nvSpPr>
        <p:spPr>
          <a:xfrm rot="-256563">
            <a:off x="529741" y="2402443"/>
            <a:ext cx="883462" cy="1050794"/>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1552390753"/>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n columns">
  <p:cSld name="Title and ten columns">
    <p:spTree>
      <p:nvGrpSpPr>
        <p:cNvPr id="1" name="Shape 439"/>
        <p:cNvGrpSpPr/>
        <p:nvPr/>
      </p:nvGrpSpPr>
      <p:grpSpPr>
        <a:xfrm>
          <a:off x="0" y="0"/>
          <a:ext cx="0" cy="0"/>
          <a:chOff x="0" y="0"/>
          <a:chExt cx="0" cy="0"/>
        </a:xfrm>
      </p:grpSpPr>
      <p:sp>
        <p:nvSpPr>
          <p:cNvPr id="440" name="Google Shape;440;p22"/>
          <p:cNvSpPr txBox="1">
            <a:spLocks noGrp="1"/>
          </p:cNvSpPr>
          <p:nvPr>
            <p:ph type="subTitle" idx="1"/>
          </p:nvPr>
        </p:nvSpPr>
        <p:spPr>
          <a:xfrm>
            <a:off x="2801376" y="4221900"/>
            <a:ext cx="6121800" cy="948000"/>
          </a:xfrm>
          <a:prstGeom prst="rect">
            <a:avLst/>
          </a:prstGeom>
          <a:solidFill>
            <a:schemeClr val="accent4"/>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441" name="Google Shape;441;p22"/>
          <p:cNvSpPr txBox="1">
            <a:spLocks noGrp="1"/>
          </p:cNvSpPr>
          <p:nvPr>
            <p:ph type="subTitle" idx="2"/>
          </p:nvPr>
        </p:nvSpPr>
        <p:spPr>
          <a:xfrm>
            <a:off x="2801326" y="5567600"/>
            <a:ext cx="6121800" cy="948000"/>
          </a:xfrm>
          <a:prstGeom prst="rect">
            <a:avLst/>
          </a:prstGeom>
          <a:solidFill>
            <a:schemeClr val="accent4"/>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442" name="Google Shape;442;p22"/>
          <p:cNvSpPr txBox="1">
            <a:spLocks noGrp="1"/>
          </p:cNvSpPr>
          <p:nvPr>
            <p:ph type="subTitle" idx="3"/>
          </p:nvPr>
        </p:nvSpPr>
        <p:spPr>
          <a:xfrm>
            <a:off x="2801376" y="6913300"/>
            <a:ext cx="6121800" cy="948000"/>
          </a:xfrm>
          <a:prstGeom prst="rect">
            <a:avLst/>
          </a:prstGeom>
          <a:solidFill>
            <a:schemeClr val="accent4"/>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443" name="Google Shape;443;p22"/>
          <p:cNvSpPr txBox="1">
            <a:spLocks noGrp="1"/>
          </p:cNvSpPr>
          <p:nvPr>
            <p:ph type="subTitle" idx="4"/>
          </p:nvPr>
        </p:nvSpPr>
        <p:spPr>
          <a:xfrm>
            <a:off x="2801326" y="8259000"/>
            <a:ext cx="6121800" cy="948000"/>
          </a:xfrm>
          <a:prstGeom prst="rect">
            <a:avLst/>
          </a:prstGeom>
          <a:solidFill>
            <a:schemeClr val="accent4"/>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444" name="Google Shape;444;p22"/>
          <p:cNvSpPr txBox="1">
            <a:spLocks noGrp="1"/>
          </p:cNvSpPr>
          <p:nvPr>
            <p:ph type="title"/>
          </p:nvPr>
        </p:nvSpPr>
        <p:spPr>
          <a:xfrm>
            <a:off x="1440000" y="890050"/>
            <a:ext cx="15408000" cy="11454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45" name="Google Shape;445;p22"/>
          <p:cNvSpPr txBox="1">
            <a:spLocks noGrp="1"/>
          </p:cNvSpPr>
          <p:nvPr>
            <p:ph type="subTitle" idx="5"/>
          </p:nvPr>
        </p:nvSpPr>
        <p:spPr>
          <a:xfrm>
            <a:off x="2801376" y="2876200"/>
            <a:ext cx="6121800" cy="948000"/>
          </a:xfrm>
          <a:prstGeom prst="rect">
            <a:avLst/>
          </a:prstGeom>
          <a:solidFill>
            <a:schemeClr val="accent4"/>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446" name="Google Shape;446;p22"/>
          <p:cNvSpPr txBox="1">
            <a:spLocks noGrp="1"/>
          </p:cNvSpPr>
          <p:nvPr>
            <p:ph type="subTitle" idx="6"/>
          </p:nvPr>
        </p:nvSpPr>
        <p:spPr>
          <a:xfrm>
            <a:off x="10551994" y="4221900"/>
            <a:ext cx="6121800" cy="948000"/>
          </a:xfrm>
          <a:prstGeom prst="rect">
            <a:avLst/>
          </a:prstGeom>
          <a:solidFill>
            <a:schemeClr val="accent4"/>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447" name="Google Shape;447;p22"/>
          <p:cNvSpPr txBox="1">
            <a:spLocks noGrp="1"/>
          </p:cNvSpPr>
          <p:nvPr>
            <p:ph type="subTitle" idx="7"/>
          </p:nvPr>
        </p:nvSpPr>
        <p:spPr>
          <a:xfrm>
            <a:off x="10551944" y="5567600"/>
            <a:ext cx="6121800" cy="948000"/>
          </a:xfrm>
          <a:prstGeom prst="rect">
            <a:avLst/>
          </a:prstGeom>
          <a:solidFill>
            <a:schemeClr val="accent4"/>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448" name="Google Shape;448;p22"/>
          <p:cNvSpPr txBox="1">
            <a:spLocks noGrp="1"/>
          </p:cNvSpPr>
          <p:nvPr>
            <p:ph type="subTitle" idx="8"/>
          </p:nvPr>
        </p:nvSpPr>
        <p:spPr>
          <a:xfrm>
            <a:off x="10551994" y="6913300"/>
            <a:ext cx="6121800" cy="948000"/>
          </a:xfrm>
          <a:prstGeom prst="rect">
            <a:avLst/>
          </a:prstGeom>
          <a:solidFill>
            <a:schemeClr val="accent4"/>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449" name="Google Shape;449;p22"/>
          <p:cNvSpPr txBox="1">
            <a:spLocks noGrp="1"/>
          </p:cNvSpPr>
          <p:nvPr>
            <p:ph type="subTitle" idx="9"/>
          </p:nvPr>
        </p:nvSpPr>
        <p:spPr>
          <a:xfrm>
            <a:off x="10551944" y="8259000"/>
            <a:ext cx="6121800" cy="948000"/>
          </a:xfrm>
          <a:prstGeom prst="rect">
            <a:avLst/>
          </a:prstGeom>
          <a:solidFill>
            <a:schemeClr val="accent4"/>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450" name="Google Shape;450;p22"/>
          <p:cNvSpPr txBox="1">
            <a:spLocks noGrp="1"/>
          </p:cNvSpPr>
          <p:nvPr>
            <p:ph type="subTitle" idx="13"/>
          </p:nvPr>
        </p:nvSpPr>
        <p:spPr>
          <a:xfrm>
            <a:off x="10551994" y="2876200"/>
            <a:ext cx="6121800" cy="948000"/>
          </a:xfrm>
          <a:prstGeom prst="rect">
            <a:avLst/>
          </a:prstGeom>
          <a:solidFill>
            <a:schemeClr val="accent4"/>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grpSp>
        <p:nvGrpSpPr>
          <p:cNvPr id="451" name="Google Shape;451;p22"/>
          <p:cNvGrpSpPr/>
          <p:nvPr/>
        </p:nvGrpSpPr>
        <p:grpSpPr>
          <a:xfrm rot="5400000">
            <a:off x="-880525" y="8642435"/>
            <a:ext cx="2258250" cy="3190014"/>
            <a:chOff x="1019821" y="3547558"/>
            <a:chExt cx="582834" cy="823315"/>
          </a:xfrm>
        </p:grpSpPr>
        <p:sp>
          <p:nvSpPr>
            <p:cNvPr id="452" name="Google Shape;452;p22"/>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53" name="Google Shape;453;p22"/>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54" name="Google Shape;454;p22"/>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55" name="Google Shape;455;p22"/>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56" name="Google Shape;456;p22"/>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57" name="Google Shape;457;p22"/>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458" name="Google Shape;458;p22"/>
          <p:cNvSpPr/>
          <p:nvPr/>
        </p:nvSpPr>
        <p:spPr>
          <a:xfrm rot="2278230">
            <a:off x="128244" y="5744420"/>
            <a:ext cx="972892" cy="1157164"/>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459" name="Google Shape;459;p22"/>
          <p:cNvSpPr/>
          <p:nvPr/>
        </p:nvSpPr>
        <p:spPr>
          <a:xfrm>
            <a:off x="-599921" y="1072398"/>
            <a:ext cx="1437458" cy="1929296"/>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grpSp>
        <p:nvGrpSpPr>
          <p:cNvPr id="460" name="Google Shape;460;p22"/>
          <p:cNvGrpSpPr/>
          <p:nvPr/>
        </p:nvGrpSpPr>
        <p:grpSpPr>
          <a:xfrm rot="-5400000">
            <a:off x="16364475" y="-1418465"/>
            <a:ext cx="2258250" cy="3190014"/>
            <a:chOff x="1019821" y="3547558"/>
            <a:chExt cx="582834" cy="823315"/>
          </a:xfrm>
        </p:grpSpPr>
        <p:sp>
          <p:nvSpPr>
            <p:cNvPr id="461" name="Google Shape;461;p22"/>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62" name="Google Shape;462;p22"/>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63" name="Google Shape;463;p22"/>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64" name="Google Shape;464;p22"/>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65" name="Google Shape;465;p22"/>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66" name="Google Shape;466;p22"/>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467" name="Google Shape;467;p22"/>
          <p:cNvSpPr/>
          <p:nvPr/>
        </p:nvSpPr>
        <p:spPr>
          <a:xfrm rot="-256563">
            <a:off x="17120899" y="2824819"/>
            <a:ext cx="883462" cy="1050794"/>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468" name="Google Shape;468;p22"/>
          <p:cNvSpPr/>
          <p:nvPr/>
        </p:nvSpPr>
        <p:spPr>
          <a:xfrm rot="1563783">
            <a:off x="17563549" y="6179614"/>
            <a:ext cx="1475290" cy="198006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469" name="Google Shape;469;p22"/>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31717941"/>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470"/>
        <p:cNvGrpSpPr/>
        <p:nvPr/>
      </p:nvGrpSpPr>
      <p:grpSpPr>
        <a:xfrm>
          <a:off x="0" y="0"/>
          <a:ext cx="0" cy="0"/>
          <a:chOff x="0" y="0"/>
          <a:chExt cx="0" cy="0"/>
        </a:xfrm>
      </p:grpSpPr>
      <p:sp>
        <p:nvSpPr>
          <p:cNvPr id="471" name="Google Shape;471;p23"/>
          <p:cNvSpPr txBox="1">
            <a:spLocks noGrp="1"/>
          </p:cNvSpPr>
          <p:nvPr>
            <p:ph type="title"/>
          </p:nvPr>
        </p:nvSpPr>
        <p:spPr>
          <a:xfrm>
            <a:off x="10010650" y="4111250"/>
            <a:ext cx="6826200" cy="3685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4800"/>
            </a:lvl2pPr>
            <a:lvl3pPr lvl="2" rtl="0">
              <a:spcBef>
                <a:spcPts val="0"/>
              </a:spcBef>
              <a:spcAft>
                <a:spcPts val="0"/>
              </a:spcAft>
              <a:buSzPts val="2400"/>
              <a:buNone/>
              <a:defRPr sz="4800"/>
            </a:lvl3pPr>
            <a:lvl4pPr lvl="3" rtl="0">
              <a:spcBef>
                <a:spcPts val="0"/>
              </a:spcBef>
              <a:spcAft>
                <a:spcPts val="0"/>
              </a:spcAft>
              <a:buSzPts val="2400"/>
              <a:buNone/>
              <a:defRPr sz="4800"/>
            </a:lvl4pPr>
            <a:lvl5pPr lvl="4" rtl="0">
              <a:spcBef>
                <a:spcPts val="0"/>
              </a:spcBef>
              <a:spcAft>
                <a:spcPts val="0"/>
              </a:spcAft>
              <a:buSzPts val="2400"/>
              <a:buNone/>
              <a:defRPr sz="4800"/>
            </a:lvl5pPr>
            <a:lvl6pPr lvl="5" rtl="0">
              <a:spcBef>
                <a:spcPts val="0"/>
              </a:spcBef>
              <a:spcAft>
                <a:spcPts val="0"/>
              </a:spcAft>
              <a:buSzPts val="2400"/>
              <a:buNone/>
              <a:defRPr sz="4800"/>
            </a:lvl6pPr>
            <a:lvl7pPr lvl="6" rtl="0">
              <a:spcBef>
                <a:spcPts val="0"/>
              </a:spcBef>
              <a:spcAft>
                <a:spcPts val="0"/>
              </a:spcAft>
              <a:buSzPts val="2400"/>
              <a:buNone/>
              <a:defRPr sz="4800"/>
            </a:lvl7pPr>
            <a:lvl8pPr lvl="7" rtl="0">
              <a:spcBef>
                <a:spcPts val="0"/>
              </a:spcBef>
              <a:spcAft>
                <a:spcPts val="0"/>
              </a:spcAft>
              <a:buSzPts val="2400"/>
              <a:buNone/>
              <a:defRPr sz="4800"/>
            </a:lvl8pPr>
            <a:lvl9pPr lvl="8" rtl="0">
              <a:spcBef>
                <a:spcPts val="0"/>
              </a:spcBef>
              <a:spcAft>
                <a:spcPts val="0"/>
              </a:spcAft>
              <a:buSzPts val="2400"/>
              <a:buNone/>
              <a:defRPr sz="4800"/>
            </a:lvl9pPr>
          </a:lstStyle>
          <a:p>
            <a:r>
              <a:rPr lang="en-US"/>
              <a:t>Click to edit Master title style</a:t>
            </a:r>
            <a:endParaRPr/>
          </a:p>
        </p:txBody>
      </p:sp>
      <p:sp>
        <p:nvSpPr>
          <p:cNvPr id="472" name="Google Shape;472;p23"/>
          <p:cNvSpPr txBox="1">
            <a:spLocks noGrp="1"/>
          </p:cNvSpPr>
          <p:nvPr>
            <p:ph type="subTitle" idx="1"/>
          </p:nvPr>
        </p:nvSpPr>
        <p:spPr>
          <a:xfrm>
            <a:off x="10010650" y="7796198"/>
            <a:ext cx="6826200" cy="141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473" name="Google Shape;473;p23"/>
          <p:cNvSpPr>
            <a:spLocks noGrp="1"/>
          </p:cNvSpPr>
          <p:nvPr>
            <p:ph type="pic" idx="2"/>
          </p:nvPr>
        </p:nvSpPr>
        <p:spPr>
          <a:xfrm>
            <a:off x="0" y="0"/>
            <a:ext cx="7087800" cy="10287000"/>
          </a:xfrm>
          <a:prstGeom prst="rect">
            <a:avLst/>
          </a:prstGeom>
          <a:noFill/>
          <a:ln>
            <a:noFill/>
          </a:ln>
        </p:spPr>
      </p:sp>
      <p:sp>
        <p:nvSpPr>
          <p:cNvPr id="474" name="Google Shape;474;p23"/>
          <p:cNvSpPr/>
          <p:nvPr/>
        </p:nvSpPr>
        <p:spPr>
          <a:xfrm rot="2294806">
            <a:off x="14967414" y="-1157453"/>
            <a:ext cx="1615624" cy="2168426"/>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475" name="Google Shape;475;p23"/>
          <p:cNvSpPr/>
          <p:nvPr/>
        </p:nvSpPr>
        <p:spPr>
          <a:xfrm rot="1412850">
            <a:off x="17642390" y="5250590"/>
            <a:ext cx="1388276" cy="1863320"/>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476" name="Google Shape;476;p23"/>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51250519"/>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477"/>
        <p:cNvGrpSpPr/>
        <p:nvPr/>
      </p:nvGrpSpPr>
      <p:grpSpPr>
        <a:xfrm>
          <a:off x="0" y="0"/>
          <a:ext cx="0" cy="0"/>
          <a:chOff x="0" y="0"/>
          <a:chExt cx="0" cy="0"/>
        </a:xfrm>
      </p:grpSpPr>
      <p:sp>
        <p:nvSpPr>
          <p:cNvPr id="478" name="Google Shape;478;p24"/>
          <p:cNvSpPr txBox="1">
            <a:spLocks noGrp="1"/>
          </p:cNvSpPr>
          <p:nvPr>
            <p:ph type="subTitle" idx="1"/>
          </p:nvPr>
        </p:nvSpPr>
        <p:spPr>
          <a:xfrm>
            <a:off x="2092050" y="6360900"/>
            <a:ext cx="5974200" cy="20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479" name="Google Shape;479;p24"/>
          <p:cNvSpPr txBox="1">
            <a:spLocks noGrp="1"/>
          </p:cNvSpPr>
          <p:nvPr>
            <p:ph type="title"/>
          </p:nvPr>
        </p:nvSpPr>
        <p:spPr>
          <a:xfrm>
            <a:off x="2092050" y="4470100"/>
            <a:ext cx="5974200" cy="18912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480" name="Google Shape;480;p24"/>
          <p:cNvGrpSpPr/>
          <p:nvPr/>
        </p:nvGrpSpPr>
        <p:grpSpPr>
          <a:xfrm rot="-5400000">
            <a:off x="1917047" y="-955015"/>
            <a:ext cx="2258250" cy="3190014"/>
            <a:chOff x="1019821" y="3547558"/>
            <a:chExt cx="582834" cy="823315"/>
          </a:xfrm>
        </p:grpSpPr>
        <p:sp>
          <p:nvSpPr>
            <p:cNvPr id="481" name="Google Shape;481;p24"/>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82" name="Google Shape;482;p24"/>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83" name="Google Shape;483;p24"/>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84" name="Google Shape;484;p24"/>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85" name="Google Shape;485;p24"/>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486" name="Google Shape;486;p24"/>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487" name="Google Shape;487;p24"/>
          <p:cNvSpPr/>
          <p:nvPr/>
        </p:nvSpPr>
        <p:spPr>
          <a:xfrm rot="2278127">
            <a:off x="17028880" y="6379718"/>
            <a:ext cx="929416" cy="110545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488" name="Google Shape;488;p24"/>
          <p:cNvSpPr/>
          <p:nvPr/>
        </p:nvSpPr>
        <p:spPr>
          <a:xfrm rot="-1564478">
            <a:off x="1646791" y="8783303"/>
            <a:ext cx="929454" cy="1105498"/>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489" name="Google Shape;489;p24"/>
          <p:cNvSpPr/>
          <p:nvPr/>
        </p:nvSpPr>
        <p:spPr>
          <a:xfrm rot="1902747">
            <a:off x="-594204" y="4684557"/>
            <a:ext cx="1562780" cy="2097498"/>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490" name="Google Shape;490;p24"/>
          <p:cNvSpPr/>
          <p:nvPr/>
        </p:nvSpPr>
        <p:spPr>
          <a:xfrm rot="-624846">
            <a:off x="8146058" y="-757144"/>
            <a:ext cx="1562764" cy="2097488"/>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491" name="Google Shape;491;p24"/>
          <p:cNvSpPr/>
          <p:nvPr/>
        </p:nvSpPr>
        <p:spPr>
          <a:xfrm rot="-1287676">
            <a:off x="13256284" y="441282"/>
            <a:ext cx="768552" cy="914120"/>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492" name="Google Shape;492;p24"/>
          <p:cNvSpPr/>
          <p:nvPr/>
        </p:nvSpPr>
        <p:spPr>
          <a:xfrm rot="1273597">
            <a:off x="17271562" y="1916505"/>
            <a:ext cx="1562764" cy="209747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493" name="Google Shape;493;p24"/>
          <p:cNvSpPr/>
          <p:nvPr/>
        </p:nvSpPr>
        <p:spPr>
          <a:xfrm>
            <a:off x="8538117" y="8977246"/>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494" name="Google Shape;494;p24"/>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23023691"/>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495"/>
        <p:cNvGrpSpPr/>
        <p:nvPr/>
      </p:nvGrpSpPr>
      <p:grpSpPr>
        <a:xfrm>
          <a:off x="0" y="0"/>
          <a:ext cx="0" cy="0"/>
          <a:chOff x="0" y="0"/>
          <a:chExt cx="0" cy="0"/>
        </a:xfrm>
      </p:grpSpPr>
      <p:sp>
        <p:nvSpPr>
          <p:cNvPr id="496" name="Google Shape;496;p25"/>
          <p:cNvSpPr txBox="1">
            <a:spLocks noGrp="1"/>
          </p:cNvSpPr>
          <p:nvPr>
            <p:ph type="title"/>
          </p:nvPr>
        </p:nvSpPr>
        <p:spPr>
          <a:xfrm>
            <a:off x="1451150" y="3013350"/>
            <a:ext cx="10591200" cy="31206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10000"/>
            </a:lvl1pPr>
            <a:lvl2pPr lvl="1" algn="ctr" rtl="0">
              <a:spcBef>
                <a:spcPts val="0"/>
              </a:spcBef>
              <a:spcAft>
                <a:spcPts val="0"/>
              </a:spcAft>
              <a:buSzPts val="3600"/>
              <a:buNone/>
              <a:defRPr sz="7200"/>
            </a:lvl2pPr>
            <a:lvl3pPr lvl="2" algn="ctr" rtl="0">
              <a:spcBef>
                <a:spcPts val="0"/>
              </a:spcBef>
              <a:spcAft>
                <a:spcPts val="0"/>
              </a:spcAft>
              <a:buSzPts val="3600"/>
              <a:buNone/>
              <a:defRPr sz="7200"/>
            </a:lvl3pPr>
            <a:lvl4pPr lvl="3" algn="ctr" rtl="0">
              <a:spcBef>
                <a:spcPts val="0"/>
              </a:spcBef>
              <a:spcAft>
                <a:spcPts val="0"/>
              </a:spcAft>
              <a:buSzPts val="3600"/>
              <a:buNone/>
              <a:defRPr sz="7200"/>
            </a:lvl4pPr>
            <a:lvl5pPr lvl="4" algn="ctr" rtl="0">
              <a:spcBef>
                <a:spcPts val="0"/>
              </a:spcBef>
              <a:spcAft>
                <a:spcPts val="0"/>
              </a:spcAft>
              <a:buSzPts val="3600"/>
              <a:buNone/>
              <a:defRPr sz="7200"/>
            </a:lvl5pPr>
            <a:lvl6pPr lvl="5" algn="ctr" rtl="0">
              <a:spcBef>
                <a:spcPts val="0"/>
              </a:spcBef>
              <a:spcAft>
                <a:spcPts val="0"/>
              </a:spcAft>
              <a:buSzPts val="3600"/>
              <a:buNone/>
              <a:defRPr sz="7200"/>
            </a:lvl6pPr>
            <a:lvl7pPr lvl="6" algn="ctr" rtl="0">
              <a:spcBef>
                <a:spcPts val="0"/>
              </a:spcBef>
              <a:spcAft>
                <a:spcPts val="0"/>
              </a:spcAft>
              <a:buSzPts val="3600"/>
              <a:buNone/>
              <a:defRPr sz="7200"/>
            </a:lvl7pPr>
            <a:lvl8pPr lvl="7" algn="ctr" rtl="0">
              <a:spcBef>
                <a:spcPts val="0"/>
              </a:spcBef>
              <a:spcAft>
                <a:spcPts val="0"/>
              </a:spcAft>
              <a:buSzPts val="3600"/>
              <a:buNone/>
              <a:defRPr sz="7200"/>
            </a:lvl8pPr>
            <a:lvl9pPr lvl="8" algn="ctr" rtl="0">
              <a:spcBef>
                <a:spcPts val="0"/>
              </a:spcBef>
              <a:spcAft>
                <a:spcPts val="0"/>
              </a:spcAft>
              <a:buSzPts val="3600"/>
              <a:buNone/>
              <a:defRPr sz="7200"/>
            </a:lvl9pPr>
          </a:lstStyle>
          <a:p>
            <a:r>
              <a:rPr lang="en-US"/>
              <a:t>Click to edit Master title style</a:t>
            </a:r>
            <a:endParaRPr/>
          </a:p>
        </p:txBody>
      </p:sp>
      <p:sp>
        <p:nvSpPr>
          <p:cNvPr id="497" name="Google Shape;497;p25"/>
          <p:cNvSpPr txBox="1">
            <a:spLocks noGrp="1"/>
          </p:cNvSpPr>
          <p:nvPr>
            <p:ph type="title" idx="2" hasCustomPrompt="1"/>
          </p:nvPr>
        </p:nvSpPr>
        <p:spPr>
          <a:xfrm>
            <a:off x="1451150" y="1072400"/>
            <a:ext cx="2650800" cy="1941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0000"/>
              <a:buNone/>
              <a:defRPr sz="12000">
                <a:solidFill>
                  <a:schemeClr val="dk2"/>
                </a:solidFill>
              </a:defRPr>
            </a:lvl1pPr>
            <a:lvl2pPr lvl="1" algn="ctr" rtl="0">
              <a:spcBef>
                <a:spcPts val="0"/>
              </a:spcBef>
              <a:spcAft>
                <a:spcPts val="0"/>
              </a:spcAft>
              <a:buSzPts val="10000"/>
              <a:buNone/>
              <a:defRPr sz="20000"/>
            </a:lvl2pPr>
            <a:lvl3pPr lvl="2" algn="ctr" rtl="0">
              <a:spcBef>
                <a:spcPts val="0"/>
              </a:spcBef>
              <a:spcAft>
                <a:spcPts val="0"/>
              </a:spcAft>
              <a:buSzPts val="10000"/>
              <a:buNone/>
              <a:defRPr sz="20000"/>
            </a:lvl3pPr>
            <a:lvl4pPr lvl="3" algn="ctr" rtl="0">
              <a:spcBef>
                <a:spcPts val="0"/>
              </a:spcBef>
              <a:spcAft>
                <a:spcPts val="0"/>
              </a:spcAft>
              <a:buSzPts val="10000"/>
              <a:buNone/>
              <a:defRPr sz="20000"/>
            </a:lvl4pPr>
            <a:lvl5pPr lvl="4" algn="ctr" rtl="0">
              <a:spcBef>
                <a:spcPts val="0"/>
              </a:spcBef>
              <a:spcAft>
                <a:spcPts val="0"/>
              </a:spcAft>
              <a:buSzPts val="10000"/>
              <a:buNone/>
              <a:defRPr sz="20000"/>
            </a:lvl5pPr>
            <a:lvl6pPr lvl="5" algn="ctr" rtl="0">
              <a:spcBef>
                <a:spcPts val="0"/>
              </a:spcBef>
              <a:spcAft>
                <a:spcPts val="0"/>
              </a:spcAft>
              <a:buSzPts val="10000"/>
              <a:buNone/>
              <a:defRPr sz="20000"/>
            </a:lvl6pPr>
            <a:lvl7pPr lvl="6" algn="ctr" rtl="0">
              <a:spcBef>
                <a:spcPts val="0"/>
              </a:spcBef>
              <a:spcAft>
                <a:spcPts val="0"/>
              </a:spcAft>
              <a:buSzPts val="10000"/>
              <a:buNone/>
              <a:defRPr sz="20000"/>
            </a:lvl7pPr>
            <a:lvl8pPr lvl="7" algn="ctr" rtl="0">
              <a:spcBef>
                <a:spcPts val="0"/>
              </a:spcBef>
              <a:spcAft>
                <a:spcPts val="0"/>
              </a:spcAft>
              <a:buSzPts val="10000"/>
              <a:buNone/>
              <a:defRPr sz="20000"/>
            </a:lvl8pPr>
            <a:lvl9pPr lvl="8" algn="ctr" rtl="0">
              <a:spcBef>
                <a:spcPts val="0"/>
              </a:spcBef>
              <a:spcAft>
                <a:spcPts val="0"/>
              </a:spcAft>
              <a:buSzPts val="10000"/>
              <a:buNone/>
              <a:defRPr sz="20000"/>
            </a:lvl9pPr>
          </a:lstStyle>
          <a:p>
            <a:r>
              <a:t>xx%</a:t>
            </a:r>
          </a:p>
        </p:txBody>
      </p:sp>
      <p:sp>
        <p:nvSpPr>
          <p:cNvPr id="498" name="Google Shape;498;p25"/>
          <p:cNvSpPr txBox="1">
            <a:spLocks noGrp="1"/>
          </p:cNvSpPr>
          <p:nvPr>
            <p:ph type="subTitle" idx="1"/>
          </p:nvPr>
        </p:nvSpPr>
        <p:spPr>
          <a:xfrm>
            <a:off x="1451150" y="6134000"/>
            <a:ext cx="7851000" cy="11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499" name="Google Shape;499;p25"/>
          <p:cNvSpPr/>
          <p:nvPr/>
        </p:nvSpPr>
        <p:spPr>
          <a:xfrm rot="2278125">
            <a:off x="16282781" y="-189398"/>
            <a:ext cx="920254" cy="1094556"/>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00" name="Google Shape;500;p25"/>
          <p:cNvSpPr/>
          <p:nvPr/>
        </p:nvSpPr>
        <p:spPr>
          <a:xfrm rot="1391519">
            <a:off x="17406294" y="4330348"/>
            <a:ext cx="1211744" cy="162632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01" name="Google Shape;501;p25"/>
          <p:cNvSpPr/>
          <p:nvPr/>
        </p:nvSpPr>
        <p:spPr>
          <a:xfrm>
            <a:off x="5530143" y="9214596"/>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02" name="Google Shape;502;p25"/>
          <p:cNvSpPr/>
          <p:nvPr/>
        </p:nvSpPr>
        <p:spPr>
          <a:xfrm rot="1391519">
            <a:off x="-558706" y="1795898"/>
            <a:ext cx="1211744" cy="162632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grpSp>
        <p:nvGrpSpPr>
          <p:cNvPr id="503" name="Google Shape;503;p25"/>
          <p:cNvGrpSpPr/>
          <p:nvPr/>
        </p:nvGrpSpPr>
        <p:grpSpPr>
          <a:xfrm rot="5400000">
            <a:off x="135673" y="7917759"/>
            <a:ext cx="2258250" cy="3190014"/>
            <a:chOff x="1019821" y="3547558"/>
            <a:chExt cx="582834" cy="823315"/>
          </a:xfrm>
        </p:grpSpPr>
        <p:sp>
          <p:nvSpPr>
            <p:cNvPr id="504" name="Google Shape;504;p25"/>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05" name="Google Shape;505;p25"/>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06" name="Google Shape;506;p25"/>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07" name="Google Shape;507;p25"/>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08" name="Google Shape;508;p25"/>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09" name="Google Shape;509;p25"/>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510" name="Google Shape;510;p2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72353532"/>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511"/>
        <p:cNvGrpSpPr/>
        <p:nvPr/>
      </p:nvGrpSpPr>
      <p:grpSpPr>
        <a:xfrm>
          <a:off x="0" y="0"/>
          <a:ext cx="0" cy="0"/>
          <a:chOff x="0" y="0"/>
          <a:chExt cx="0" cy="0"/>
        </a:xfrm>
      </p:grpSpPr>
      <p:sp>
        <p:nvSpPr>
          <p:cNvPr id="512" name="Google Shape;512;p26"/>
          <p:cNvSpPr txBox="1">
            <a:spLocks noGrp="1"/>
          </p:cNvSpPr>
          <p:nvPr>
            <p:ph type="title"/>
          </p:nvPr>
        </p:nvSpPr>
        <p:spPr>
          <a:xfrm>
            <a:off x="8052850" y="4840050"/>
            <a:ext cx="8784000" cy="3032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10000"/>
            </a:lvl1pPr>
            <a:lvl2pPr lvl="1" algn="ctr" rtl="0">
              <a:spcBef>
                <a:spcPts val="0"/>
              </a:spcBef>
              <a:spcAft>
                <a:spcPts val="0"/>
              </a:spcAft>
              <a:buSzPts val="3600"/>
              <a:buNone/>
              <a:defRPr sz="7200"/>
            </a:lvl2pPr>
            <a:lvl3pPr lvl="2" algn="ctr" rtl="0">
              <a:spcBef>
                <a:spcPts val="0"/>
              </a:spcBef>
              <a:spcAft>
                <a:spcPts val="0"/>
              </a:spcAft>
              <a:buSzPts val="3600"/>
              <a:buNone/>
              <a:defRPr sz="7200"/>
            </a:lvl3pPr>
            <a:lvl4pPr lvl="3" algn="ctr" rtl="0">
              <a:spcBef>
                <a:spcPts val="0"/>
              </a:spcBef>
              <a:spcAft>
                <a:spcPts val="0"/>
              </a:spcAft>
              <a:buSzPts val="3600"/>
              <a:buNone/>
              <a:defRPr sz="7200"/>
            </a:lvl4pPr>
            <a:lvl5pPr lvl="4" algn="ctr" rtl="0">
              <a:spcBef>
                <a:spcPts val="0"/>
              </a:spcBef>
              <a:spcAft>
                <a:spcPts val="0"/>
              </a:spcAft>
              <a:buSzPts val="3600"/>
              <a:buNone/>
              <a:defRPr sz="7200"/>
            </a:lvl5pPr>
            <a:lvl6pPr lvl="5" algn="ctr" rtl="0">
              <a:spcBef>
                <a:spcPts val="0"/>
              </a:spcBef>
              <a:spcAft>
                <a:spcPts val="0"/>
              </a:spcAft>
              <a:buSzPts val="3600"/>
              <a:buNone/>
              <a:defRPr sz="7200"/>
            </a:lvl6pPr>
            <a:lvl7pPr lvl="6" algn="ctr" rtl="0">
              <a:spcBef>
                <a:spcPts val="0"/>
              </a:spcBef>
              <a:spcAft>
                <a:spcPts val="0"/>
              </a:spcAft>
              <a:buSzPts val="3600"/>
              <a:buNone/>
              <a:defRPr sz="7200"/>
            </a:lvl7pPr>
            <a:lvl8pPr lvl="7" algn="ctr" rtl="0">
              <a:spcBef>
                <a:spcPts val="0"/>
              </a:spcBef>
              <a:spcAft>
                <a:spcPts val="0"/>
              </a:spcAft>
              <a:buSzPts val="3600"/>
              <a:buNone/>
              <a:defRPr sz="7200"/>
            </a:lvl8pPr>
            <a:lvl9pPr lvl="8" algn="ctr" rtl="0">
              <a:spcBef>
                <a:spcPts val="0"/>
              </a:spcBef>
              <a:spcAft>
                <a:spcPts val="0"/>
              </a:spcAft>
              <a:buSzPts val="3600"/>
              <a:buNone/>
              <a:defRPr sz="7200"/>
            </a:lvl9pPr>
          </a:lstStyle>
          <a:p>
            <a:r>
              <a:rPr lang="en-US"/>
              <a:t>Click to edit Master title style</a:t>
            </a:r>
            <a:endParaRPr/>
          </a:p>
        </p:txBody>
      </p:sp>
      <p:sp>
        <p:nvSpPr>
          <p:cNvPr id="513" name="Google Shape;513;p26"/>
          <p:cNvSpPr txBox="1">
            <a:spLocks noGrp="1"/>
          </p:cNvSpPr>
          <p:nvPr>
            <p:ph type="title" idx="2" hasCustomPrompt="1"/>
          </p:nvPr>
        </p:nvSpPr>
        <p:spPr>
          <a:xfrm>
            <a:off x="8052850" y="2183950"/>
            <a:ext cx="2650800" cy="2446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0000"/>
              <a:buNone/>
              <a:defRPr sz="12000">
                <a:solidFill>
                  <a:schemeClr val="dk2"/>
                </a:solidFill>
              </a:defRPr>
            </a:lvl1pPr>
            <a:lvl2pPr lvl="1" algn="ctr" rtl="0">
              <a:spcBef>
                <a:spcPts val="0"/>
              </a:spcBef>
              <a:spcAft>
                <a:spcPts val="0"/>
              </a:spcAft>
              <a:buSzPts val="10000"/>
              <a:buNone/>
              <a:defRPr sz="20000"/>
            </a:lvl2pPr>
            <a:lvl3pPr lvl="2" algn="ctr" rtl="0">
              <a:spcBef>
                <a:spcPts val="0"/>
              </a:spcBef>
              <a:spcAft>
                <a:spcPts val="0"/>
              </a:spcAft>
              <a:buSzPts val="10000"/>
              <a:buNone/>
              <a:defRPr sz="20000"/>
            </a:lvl3pPr>
            <a:lvl4pPr lvl="3" algn="ctr" rtl="0">
              <a:spcBef>
                <a:spcPts val="0"/>
              </a:spcBef>
              <a:spcAft>
                <a:spcPts val="0"/>
              </a:spcAft>
              <a:buSzPts val="10000"/>
              <a:buNone/>
              <a:defRPr sz="20000"/>
            </a:lvl4pPr>
            <a:lvl5pPr lvl="4" algn="ctr" rtl="0">
              <a:spcBef>
                <a:spcPts val="0"/>
              </a:spcBef>
              <a:spcAft>
                <a:spcPts val="0"/>
              </a:spcAft>
              <a:buSzPts val="10000"/>
              <a:buNone/>
              <a:defRPr sz="20000"/>
            </a:lvl5pPr>
            <a:lvl6pPr lvl="5" algn="ctr" rtl="0">
              <a:spcBef>
                <a:spcPts val="0"/>
              </a:spcBef>
              <a:spcAft>
                <a:spcPts val="0"/>
              </a:spcAft>
              <a:buSzPts val="10000"/>
              <a:buNone/>
              <a:defRPr sz="20000"/>
            </a:lvl6pPr>
            <a:lvl7pPr lvl="6" algn="ctr" rtl="0">
              <a:spcBef>
                <a:spcPts val="0"/>
              </a:spcBef>
              <a:spcAft>
                <a:spcPts val="0"/>
              </a:spcAft>
              <a:buSzPts val="10000"/>
              <a:buNone/>
              <a:defRPr sz="20000"/>
            </a:lvl7pPr>
            <a:lvl8pPr lvl="7" algn="ctr" rtl="0">
              <a:spcBef>
                <a:spcPts val="0"/>
              </a:spcBef>
              <a:spcAft>
                <a:spcPts val="0"/>
              </a:spcAft>
              <a:buSzPts val="10000"/>
              <a:buNone/>
              <a:defRPr sz="20000"/>
            </a:lvl8pPr>
            <a:lvl9pPr lvl="8" algn="ctr" rtl="0">
              <a:spcBef>
                <a:spcPts val="0"/>
              </a:spcBef>
              <a:spcAft>
                <a:spcPts val="0"/>
              </a:spcAft>
              <a:buSzPts val="10000"/>
              <a:buNone/>
              <a:defRPr sz="20000"/>
            </a:lvl9pPr>
          </a:lstStyle>
          <a:p>
            <a:r>
              <a:t>xx%</a:t>
            </a:r>
          </a:p>
        </p:txBody>
      </p:sp>
      <p:sp>
        <p:nvSpPr>
          <p:cNvPr id="514" name="Google Shape;514;p26"/>
          <p:cNvSpPr txBox="1">
            <a:spLocks noGrp="1"/>
          </p:cNvSpPr>
          <p:nvPr>
            <p:ph type="subTitle" idx="1"/>
          </p:nvPr>
        </p:nvSpPr>
        <p:spPr>
          <a:xfrm>
            <a:off x="8052850" y="8082350"/>
            <a:ext cx="8784000" cy="11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grpSp>
        <p:nvGrpSpPr>
          <p:cNvPr id="515" name="Google Shape;515;p26"/>
          <p:cNvGrpSpPr/>
          <p:nvPr/>
        </p:nvGrpSpPr>
        <p:grpSpPr>
          <a:xfrm rot="-4919873">
            <a:off x="16153937" y="-844514"/>
            <a:ext cx="2258326" cy="3190120"/>
            <a:chOff x="1019821" y="3547558"/>
            <a:chExt cx="582834" cy="823315"/>
          </a:xfrm>
        </p:grpSpPr>
        <p:sp>
          <p:nvSpPr>
            <p:cNvPr id="516" name="Google Shape;516;p26"/>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17" name="Google Shape;517;p26"/>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18" name="Google Shape;518;p26"/>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19" name="Google Shape;519;p26"/>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20" name="Google Shape;520;p26"/>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21" name="Google Shape;521;p26"/>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522" name="Google Shape;522;p26"/>
          <p:cNvSpPr/>
          <p:nvPr/>
        </p:nvSpPr>
        <p:spPr>
          <a:xfrm rot="2278171">
            <a:off x="17711949" y="3117709"/>
            <a:ext cx="1160998" cy="1380898"/>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23" name="Google Shape;523;p26"/>
          <p:cNvSpPr/>
          <p:nvPr/>
        </p:nvSpPr>
        <p:spPr>
          <a:xfrm>
            <a:off x="17686543" y="7588246"/>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24" name="Google Shape;524;p26"/>
          <p:cNvSpPr/>
          <p:nvPr/>
        </p:nvSpPr>
        <p:spPr>
          <a:xfrm>
            <a:off x="-418357" y="9370546"/>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25" name="Google Shape;525;p26"/>
          <p:cNvSpPr/>
          <p:nvPr/>
        </p:nvSpPr>
        <p:spPr>
          <a:xfrm rot="232344">
            <a:off x="291085" y="4965575"/>
            <a:ext cx="863246" cy="1026750"/>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26" name="Google Shape;526;p26"/>
          <p:cNvSpPr/>
          <p:nvPr/>
        </p:nvSpPr>
        <p:spPr>
          <a:xfrm rot="3193698">
            <a:off x="8157319" y="9848397"/>
            <a:ext cx="863250" cy="1026754"/>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27" name="Google Shape;527;p26"/>
          <p:cNvSpPr/>
          <p:nvPr/>
        </p:nvSpPr>
        <p:spPr>
          <a:xfrm rot="3193698">
            <a:off x="14037645" y="139697"/>
            <a:ext cx="863250" cy="1026754"/>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2326532668"/>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528"/>
        <p:cNvGrpSpPr/>
        <p:nvPr/>
      </p:nvGrpSpPr>
      <p:grpSpPr>
        <a:xfrm>
          <a:off x="0" y="0"/>
          <a:ext cx="0" cy="0"/>
          <a:chOff x="0" y="0"/>
          <a:chExt cx="0" cy="0"/>
        </a:xfrm>
      </p:grpSpPr>
      <p:sp>
        <p:nvSpPr>
          <p:cNvPr id="529" name="Google Shape;529;p27"/>
          <p:cNvSpPr txBox="1">
            <a:spLocks noGrp="1"/>
          </p:cNvSpPr>
          <p:nvPr>
            <p:ph type="title"/>
          </p:nvPr>
        </p:nvSpPr>
        <p:spPr>
          <a:xfrm>
            <a:off x="7942526" y="3063900"/>
            <a:ext cx="8894400" cy="303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10000"/>
            </a:lvl1pPr>
            <a:lvl2pPr lvl="1" algn="ctr" rtl="0">
              <a:spcBef>
                <a:spcPts val="0"/>
              </a:spcBef>
              <a:spcAft>
                <a:spcPts val="0"/>
              </a:spcAft>
              <a:buSzPts val="3600"/>
              <a:buNone/>
              <a:defRPr sz="7200"/>
            </a:lvl2pPr>
            <a:lvl3pPr lvl="2" algn="ctr" rtl="0">
              <a:spcBef>
                <a:spcPts val="0"/>
              </a:spcBef>
              <a:spcAft>
                <a:spcPts val="0"/>
              </a:spcAft>
              <a:buSzPts val="3600"/>
              <a:buNone/>
              <a:defRPr sz="7200"/>
            </a:lvl3pPr>
            <a:lvl4pPr lvl="3" algn="ctr" rtl="0">
              <a:spcBef>
                <a:spcPts val="0"/>
              </a:spcBef>
              <a:spcAft>
                <a:spcPts val="0"/>
              </a:spcAft>
              <a:buSzPts val="3600"/>
              <a:buNone/>
              <a:defRPr sz="7200"/>
            </a:lvl4pPr>
            <a:lvl5pPr lvl="4" algn="ctr" rtl="0">
              <a:spcBef>
                <a:spcPts val="0"/>
              </a:spcBef>
              <a:spcAft>
                <a:spcPts val="0"/>
              </a:spcAft>
              <a:buSzPts val="3600"/>
              <a:buNone/>
              <a:defRPr sz="7200"/>
            </a:lvl5pPr>
            <a:lvl6pPr lvl="5" algn="ctr" rtl="0">
              <a:spcBef>
                <a:spcPts val="0"/>
              </a:spcBef>
              <a:spcAft>
                <a:spcPts val="0"/>
              </a:spcAft>
              <a:buSzPts val="3600"/>
              <a:buNone/>
              <a:defRPr sz="7200"/>
            </a:lvl6pPr>
            <a:lvl7pPr lvl="6" algn="ctr" rtl="0">
              <a:spcBef>
                <a:spcPts val="0"/>
              </a:spcBef>
              <a:spcAft>
                <a:spcPts val="0"/>
              </a:spcAft>
              <a:buSzPts val="3600"/>
              <a:buNone/>
              <a:defRPr sz="7200"/>
            </a:lvl7pPr>
            <a:lvl8pPr lvl="7" algn="ctr" rtl="0">
              <a:spcBef>
                <a:spcPts val="0"/>
              </a:spcBef>
              <a:spcAft>
                <a:spcPts val="0"/>
              </a:spcAft>
              <a:buSzPts val="3600"/>
              <a:buNone/>
              <a:defRPr sz="7200"/>
            </a:lvl8pPr>
            <a:lvl9pPr lvl="8" algn="ctr" rtl="0">
              <a:spcBef>
                <a:spcPts val="0"/>
              </a:spcBef>
              <a:spcAft>
                <a:spcPts val="0"/>
              </a:spcAft>
              <a:buSzPts val="3600"/>
              <a:buNone/>
              <a:defRPr sz="7200"/>
            </a:lvl9pPr>
          </a:lstStyle>
          <a:p>
            <a:r>
              <a:rPr lang="en-US"/>
              <a:t>Click to edit Master title style</a:t>
            </a:r>
            <a:endParaRPr/>
          </a:p>
        </p:txBody>
      </p:sp>
      <p:sp>
        <p:nvSpPr>
          <p:cNvPr id="530" name="Google Shape;530;p27"/>
          <p:cNvSpPr txBox="1">
            <a:spLocks noGrp="1"/>
          </p:cNvSpPr>
          <p:nvPr>
            <p:ph type="title" idx="2" hasCustomPrompt="1"/>
          </p:nvPr>
        </p:nvSpPr>
        <p:spPr>
          <a:xfrm>
            <a:off x="11064326" y="617700"/>
            <a:ext cx="2650800" cy="2446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0000"/>
              <a:buNone/>
              <a:defRPr sz="12000">
                <a:solidFill>
                  <a:schemeClr val="dk2"/>
                </a:solidFill>
              </a:defRPr>
            </a:lvl1pPr>
            <a:lvl2pPr lvl="1" algn="ctr" rtl="0">
              <a:spcBef>
                <a:spcPts val="0"/>
              </a:spcBef>
              <a:spcAft>
                <a:spcPts val="0"/>
              </a:spcAft>
              <a:buSzPts val="10000"/>
              <a:buNone/>
              <a:defRPr sz="20000"/>
            </a:lvl2pPr>
            <a:lvl3pPr lvl="2" algn="ctr" rtl="0">
              <a:spcBef>
                <a:spcPts val="0"/>
              </a:spcBef>
              <a:spcAft>
                <a:spcPts val="0"/>
              </a:spcAft>
              <a:buSzPts val="10000"/>
              <a:buNone/>
              <a:defRPr sz="20000"/>
            </a:lvl3pPr>
            <a:lvl4pPr lvl="3" algn="ctr" rtl="0">
              <a:spcBef>
                <a:spcPts val="0"/>
              </a:spcBef>
              <a:spcAft>
                <a:spcPts val="0"/>
              </a:spcAft>
              <a:buSzPts val="10000"/>
              <a:buNone/>
              <a:defRPr sz="20000"/>
            </a:lvl4pPr>
            <a:lvl5pPr lvl="4" algn="ctr" rtl="0">
              <a:spcBef>
                <a:spcPts val="0"/>
              </a:spcBef>
              <a:spcAft>
                <a:spcPts val="0"/>
              </a:spcAft>
              <a:buSzPts val="10000"/>
              <a:buNone/>
              <a:defRPr sz="20000"/>
            </a:lvl5pPr>
            <a:lvl6pPr lvl="5" algn="ctr" rtl="0">
              <a:spcBef>
                <a:spcPts val="0"/>
              </a:spcBef>
              <a:spcAft>
                <a:spcPts val="0"/>
              </a:spcAft>
              <a:buSzPts val="10000"/>
              <a:buNone/>
              <a:defRPr sz="20000"/>
            </a:lvl6pPr>
            <a:lvl7pPr lvl="6" algn="ctr" rtl="0">
              <a:spcBef>
                <a:spcPts val="0"/>
              </a:spcBef>
              <a:spcAft>
                <a:spcPts val="0"/>
              </a:spcAft>
              <a:buSzPts val="10000"/>
              <a:buNone/>
              <a:defRPr sz="20000"/>
            </a:lvl7pPr>
            <a:lvl8pPr lvl="7" algn="ctr" rtl="0">
              <a:spcBef>
                <a:spcPts val="0"/>
              </a:spcBef>
              <a:spcAft>
                <a:spcPts val="0"/>
              </a:spcAft>
              <a:buSzPts val="10000"/>
              <a:buNone/>
              <a:defRPr sz="20000"/>
            </a:lvl8pPr>
            <a:lvl9pPr lvl="8" algn="ctr" rtl="0">
              <a:spcBef>
                <a:spcPts val="0"/>
              </a:spcBef>
              <a:spcAft>
                <a:spcPts val="0"/>
              </a:spcAft>
              <a:buSzPts val="10000"/>
              <a:buNone/>
              <a:defRPr sz="20000"/>
            </a:lvl9pPr>
          </a:lstStyle>
          <a:p>
            <a:r>
              <a:t>xx%</a:t>
            </a:r>
          </a:p>
        </p:txBody>
      </p:sp>
      <p:sp>
        <p:nvSpPr>
          <p:cNvPr id="531" name="Google Shape;531;p27"/>
          <p:cNvSpPr txBox="1">
            <a:spLocks noGrp="1"/>
          </p:cNvSpPr>
          <p:nvPr>
            <p:ph type="subTitle" idx="1"/>
          </p:nvPr>
        </p:nvSpPr>
        <p:spPr>
          <a:xfrm>
            <a:off x="7942526" y="6096300"/>
            <a:ext cx="8894400" cy="78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grpSp>
        <p:nvGrpSpPr>
          <p:cNvPr id="532" name="Google Shape;532;p27"/>
          <p:cNvGrpSpPr/>
          <p:nvPr/>
        </p:nvGrpSpPr>
        <p:grpSpPr>
          <a:xfrm rot="4576418">
            <a:off x="15582431" y="7814056"/>
            <a:ext cx="2258286" cy="3190064"/>
            <a:chOff x="1019821" y="3547558"/>
            <a:chExt cx="582834" cy="823315"/>
          </a:xfrm>
        </p:grpSpPr>
        <p:sp>
          <p:nvSpPr>
            <p:cNvPr id="533" name="Google Shape;533;p27"/>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34" name="Google Shape;534;p27"/>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35" name="Google Shape;535;p27"/>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36" name="Google Shape;536;p27"/>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37" name="Google Shape;537;p27"/>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38" name="Google Shape;538;p27"/>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539" name="Google Shape;539;p27"/>
          <p:cNvSpPr/>
          <p:nvPr/>
        </p:nvSpPr>
        <p:spPr>
          <a:xfrm rot="-2700000">
            <a:off x="17150785" y="5206064"/>
            <a:ext cx="1211774" cy="1626336"/>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40" name="Google Shape;540;p27"/>
          <p:cNvSpPr/>
          <p:nvPr/>
        </p:nvSpPr>
        <p:spPr>
          <a:xfrm rot="2278127">
            <a:off x="6991063" y="9578377"/>
            <a:ext cx="825638" cy="98208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41" name="Google Shape;541;p27"/>
          <p:cNvSpPr/>
          <p:nvPr/>
        </p:nvSpPr>
        <p:spPr>
          <a:xfrm rot="-590533">
            <a:off x="16181780" y="-303930"/>
            <a:ext cx="1310140" cy="155837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42" name="Google Shape;542;p27"/>
          <p:cNvSpPr/>
          <p:nvPr/>
        </p:nvSpPr>
        <p:spPr>
          <a:xfrm rot="2700072">
            <a:off x="2515190" y="-348701"/>
            <a:ext cx="1275480" cy="1711806"/>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43" name="Google Shape;543;p27"/>
          <p:cNvSpPr/>
          <p:nvPr/>
        </p:nvSpPr>
        <p:spPr>
          <a:xfrm rot="2278154">
            <a:off x="-409960" y="3623207"/>
            <a:ext cx="1436692" cy="170902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44" name="Google Shape;544;p27"/>
          <p:cNvSpPr/>
          <p:nvPr/>
        </p:nvSpPr>
        <p:spPr>
          <a:xfrm>
            <a:off x="11978143" y="9084146"/>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407696405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45"/>
        <p:cNvGrpSpPr/>
        <p:nvPr/>
      </p:nvGrpSpPr>
      <p:grpSpPr>
        <a:xfrm>
          <a:off x="0" y="0"/>
          <a:ext cx="0" cy="0"/>
          <a:chOff x="0" y="0"/>
          <a:chExt cx="0" cy="0"/>
        </a:xfrm>
      </p:grpSpPr>
      <p:sp>
        <p:nvSpPr>
          <p:cNvPr id="546" name="Google Shape;546;p28"/>
          <p:cNvSpPr txBox="1">
            <a:spLocks noGrp="1"/>
          </p:cNvSpPr>
          <p:nvPr>
            <p:ph type="title"/>
          </p:nvPr>
        </p:nvSpPr>
        <p:spPr>
          <a:xfrm>
            <a:off x="1440000" y="890050"/>
            <a:ext cx="15408000" cy="11454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sz="5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547" name="Google Shape;547;p28"/>
          <p:cNvGrpSpPr/>
          <p:nvPr/>
        </p:nvGrpSpPr>
        <p:grpSpPr>
          <a:xfrm rot="-7655208">
            <a:off x="128588" y="-1248130"/>
            <a:ext cx="2258288" cy="3190068"/>
            <a:chOff x="1019821" y="3547558"/>
            <a:chExt cx="582834" cy="823315"/>
          </a:xfrm>
        </p:grpSpPr>
        <p:sp>
          <p:nvSpPr>
            <p:cNvPr id="548" name="Google Shape;548;p28"/>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49" name="Google Shape;549;p28"/>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50" name="Google Shape;550;p28"/>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51" name="Google Shape;551;p28"/>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52" name="Google Shape;552;p28"/>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53" name="Google Shape;553;p28"/>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554" name="Google Shape;554;p28"/>
          <p:cNvSpPr/>
          <p:nvPr/>
        </p:nvSpPr>
        <p:spPr>
          <a:xfrm rot="2278189">
            <a:off x="17554383" y="1654161"/>
            <a:ext cx="979922" cy="1165606"/>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55" name="Google Shape;555;p28"/>
          <p:cNvSpPr/>
          <p:nvPr/>
        </p:nvSpPr>
        <p:spPr>
          <a:xfrm>
            <a:off x="17438443" y="5170596"/>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56" name="Google Shape;556;p28"/>
          <p:cNvSpPr/>
          <p:nvPr/>
        </p:nvSpPr>
        <p:spPr>
          <a:xfrm rot="2278051">
            <a:off x="350053" y="7658441"/>
            <a:ext cx="808198" cy="961274"/>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57" name="Google Shape;557;p28"/>
          <p:cNvSpPr/>
          <p:nvPr/>
        </p:nvSpPr>
        <p:spPr>
          <a:xfrm rot="-237873">
            <a:off x="-464016" y="2625007"/>
            <a:ext cx="1211760" cy="1626358"/>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grpSp>
        <p:nvGrpSpPr>
          <p:cNvPr id="558" name="Google Shape;558;p28"/>
          <p:cNvGrpSpPr/>
          <p:nvPr/>
        </p:nvGrpSpPr>
        <p:grpSpPr>
          <a:xfrm rot="2528149">
            <a:off x="15005837" y="8495904"/>
            <a:ext cx="2258222" cy="3189976"/>
            <a:chOff x="1019821" y="3547558"/>
            <a:chExt cx="582834" cy="823315"/>
          </a:xfrm>
        </p:grpSpPr>
        <p:sp>
          <p:nvSpPr>
            <p:cNvPr id="559" name="Google Shape;559;p28"/>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60" name="Google Shape;560;p28"/>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61" name="Google Shape;561;p28"/>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62" name="Google Shape;562;p28"/>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63" name="Google Shape;563;p28"/>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64" name="Google Shape;564;p28"/>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565" name="Google Shape;565;p28"/>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4013227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566"/>
        <p:cNvGrpSpPr/>
        <p:nvPr/>
      </p:nvGrpSpPr>
      <p:grpSpPr>
        <a:xfrm>
          <a:off x="0" y="0"/>
          <a:ext cx="0" cy="0"/>
          <a:chOff x="0" y="0"/>
          <a:chExt cx="0" cy="0"/>
        </a:xfrm>
      </p:grpSpPr>
      <p:sp>
        <p:nvSpPr>
          <p:cNvPr id="567" name="Google Shape;567;p29"/>
          <p:cNvSpPr txBox="1">
            <a:spLocks noGrp="1"/>
          </p:cNvSpPr>
          <p:nvPr>
            <p:ph type="title"/>
          </p:nvPr>
        </p:nvSpPr>
        <p:spPr>
          <a:xfrm>
            <a:off x="1440000" y="890050"/>
            <a:ext cx="15408000" cy="11454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sz="5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568" name="Google Shape;568;p29"/>
          <p:cNvGrpSpPr/>
          <p:nvPr/>
        </p:nvGrpSpPr>
        <p:grpSpPr>
          <a:xfrm rot="7384244">
            <a:off x="-879267" y="8103744"/>
            <a:ext cx="2258178" cy="3189912"/>
            <a:chOff x="1019821" y="3547558"/>
            <a:chExt cx="582834" cy="823315"/>
          </a:xfrm>
        </p:grpSpPr>
        <p:sp>
          <p:nvSpPr>
            <p:cNvPr id="569" name="Google Shape;569;p29"/>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70" name="Google Shape;570;p29"/>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71" name="Google Shape;571;p29"/>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72" name="Google Shape;572;p29"/>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73" name="Google Shape;573;p29"/>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74" name="Google Shape;574;p29"/>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grpSp>
        <p:nvGrpSpPr>
          <p:cNvPr id="575" name="Google Shape;575;p29"/>
          <p:cNvGrpSpPr/>
          <p:nvPr/>
        </p:nvGrpSpPr>
        <p:grpSpPr>
          <a:xfrm rot="-3277435">
            <a:off x="16644475" y="-928033"/>
            <a:ext cx="2258086" cy="3189782"/>
            <a:chOff x="1019821" y="3547558"/>
            <a:chExt cx="582834" cy="823315"/>
          </a:xfrm>
        </p:grpSpPr>
        <p:sp>
          <p:nvSpPr>
            <p:cNvPr id="576" name="Google Shape;576;p29"/>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77" name="Google Shape;577;p29"/>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78" name="Google Shape;578;p29"/>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79" name="Google Shape;579;p29"/>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80" name="Google Shape;580;p29"/>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81" name="Google Shape;581;p29"/>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582" name="Google Shape;582;p29"/>
          <p:cNvSpPr/>
          <p:nvPr/>
        </p:nvSpPr>
        <p:spPr>
          <a:xfrm rot="2278197">
            <a:off x="339210" y="1555319"/>
            <a:ext cx="880724" cy="1047538"/>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83" name="Google Shape;583;p29"/>
          <p:cNvSpPr/>
          <p:nvPr/>
        </p:nvSpPr>
        <p:spPr>
          <a:xfrm>
            <a:off x="-694207" y="5547996"/>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84" name="Google Shape;584;p29"/>
          <p:cNvSpPr/>
          <p:nvPr/>
        </p:nvSpPr>
        <p:spPr>
          <a:xfrm rot="2278197">
            <a:off x="17333184" y="7334419"/>
            <a:ext cx="880724" cy="1047538"/>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85" name="Google Shape;585;p29"/>
          <p:cNvSpPr/>
          <p:nvPr/>
        </p:nvSpPr>
        <p:spPr>
          <a:xfrm>
            <a:off x="17575543" y="2926996"/>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86" name="Google Shape;586;p29"/>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852019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587"/>
        <p:cNvGrpSpPr/>
        <p:nvPr/>
      </p:nvGrpSpPr>
      <p:grpSpPr>
        <a:xfrm>
          <a:off x="0" y="0"/>
          <a:ext cx="0" cy="0"/>
          <a:chOff x="0" y="0"/>
          <a:chExt cx="0" cy="0"/>
        </a:xfrm>
      </p:grpSpPr>
      <p:sp>
        <p:nvSpPr>
          <p:cNvPr id="588" name="Google Shape;588;p30"/>
          <p:cNvSpPr txBox="1">
            <a:spLocks noGrp="1"/>
          </p:cNvSpPr>
          <p:nvPr>
            <p:ph type="title"/>
          </p:nvPr>
        </p:nvSpPr>
        <p:spPr>
          <a:xfrm>
            <a:off x="1440000" y="890050"/>
            <a:ext cx="15408000" cy="11454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sz="5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589" name="Google Shape;589;p30"/>
          <p:cNvGrpSpPr/>
          <p:nvPr/>
        </p:nvGrpSpPr>
        <p:grpSpPr>
          <a:xfrm rot="-365695">
            <a:off x="16824573" y="-430428"/>
            <a:ext cx="2258310" cy="3190100"/>
            <a:chOff x="1019821" y="3547558"/>
            <a:chExt cx="582834" cy="823315"/>
          </a:xfrm>
        </p:grpSpPr>
        <p:sp>
          <p:nvSpPr>
            <p:cNvPr id="590" name="Google Shape;590;p30"/>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91" name="Google Shape;591;p30"/>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92" name="Google Shape;592;p30"/>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93" name="Google Shape;593;p30"/>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94" name="Google Shape;594;p30"/>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595" name="Google Shape;595;p30"/>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596" name="Google Shape;596;p30"/>
          <p:cNvSpPr/>
          <p:nvPr/>
        </p:nvSpPr>
        <p:spPr>
          <a:xfrm rot="2278246">
            <a:off x="281009" y="4233328"/>
            <a:ext cx="928658" cy="110455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97" name="Google Shape;597;p30"/>
          <p:cNvSpPr/>
          <p:nvPr/>
        </p:nvSpPr>
        <p:spPr>
          <a:xfrm>
            <a:off x="-588757" y="-4"/>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98" name="Google Shape;598;p30"/>
          <p:cNvSpPr/>
          <p:nvPr/>
        </p:nvSpPr>
        <p:spPr>
          <a:xfrm rot="-515376">
            <a:off x="17686891" y="8461099"/>
            <a:ext cx="928670" cy="1104566"/>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599" name="Google Shape;599;p30"/>
          <p:cNvSpPr/>
          <p:nvPr/>
        </p:nvSpPr>
        <p:spPr>
          <a:xfrm rot="2005305">
            <a:off x="17459647" y="3681068"/>
            <a:ext cx="1211746" cy="1626328"/>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grpSp>
        <p:nvGrpSpPr>
          <p:cNvPr id="600" name="Google Shape;600;p30"/>
          <p:cNvGrpSpPr/>
          <p:nvPr/>
        </p:nvGrpSpPr>
        <p:grpSpPr>
          <a:xfrm rot="10085456">
            <a:off x="-1112052" y="7470410"/>
            <a:ext cx="2258368" cy="3190180"/>
            <a:chOff x="1019821" y="3547558"/>
            <a:chExt cx="582834" cy="823315"/>
          </a:xfrm>
        </p:grpSpPr>
        <p:sp>
          <p:nvSpPr>
            <p:cNvPr id="601" name="Google Shape;601;p30"/>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02" name="Google Shape;602;p30"/>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03" name="Google Shape;603;p30"/>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04" name="Google Shape;604;p30"/>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05" name="Google Shape;605;p30"/>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06" name="Google Shape;606;p30"/>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607" name="Google Shape;607;p30"/>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2738698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4"/>
        <p:cNvGrpSpPr/>
        <p:nvPr/>
      </p:nvGrpSpPr>
      <p:grpSpPr>
        <a:xfrm>
          <a:off x="0" y="0"/>
          <a:ext cx="0" cy="0"/>
          <a:chOff x="0" y="0"/>
          <a:chExt cx="0" cy="0"/>
        </a:xfrm>
      </p:grpSpPr>
      <p:sp>
        <p:nvSpPr>
          <p:cNvPr id="55" name="Google Shape;55;p4"/>
          <p:cNvSpPr txBox="1">
            <a:spLocks noGrp="1"/>
          </p:cNvSpPr>
          <p:nvPr>
            <p:ph type="title"/>
          </p:nvPr>
        </p:nvSpPr>
        <p:spPr>
          <a:xfrm>
            <a:off x="1440000" y="890050"/>
            <a:ext cx="15408000" cy="11454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56" name="Google Shape;56;p4"/>
          <p:cNvSpPr txBox="1">
            <a:spLocks noGrp="1"/>
          </p:cNvSpPr>
          <p:nvPr>
            <p:ph type="body" idx="1"/>
          </p:nvPr>
        </p:nvSpPr>
        <p:spPr>
          <a:xfrm>
            <a:off x="1440000" y="2406400"/>
            <a:ext cx="15408000" cy="6801000"/>
          </a:xfrm>
          <a:prstGeom prst="rect">
            <a:avLst/>
          </a:prstGeom>
        </p:spPr>
        <p:txBody>
          <a:bodyPr spcFirstLastPara="1" wrap="square" lIns="91425" tIns="91425" rIns="91425" bIns="91425" anchor="t" anchorCtr="0">
            <a:noAutofit/>
          </a:bodyPr>
          <a:lstStyle>
            <a:lvl1pPr marL="914400" lvl="0" indent="-609600">
              <a:lnSpc>
                <a:spcPct val="100000"/>
              </a:lnSpc>
              <a:spcBef>
                <a:spcPts val="0"/>
              </a:spcBef>
              <a:spcAft>
                <a:spcPts val="0"/>
              </a:spcAft>
              <a:buClr>
                <a:srgbClr val="434343"/>
              </a:buClr>
              <a:buSzPts val="1200"/>
              <a:buAutoNum type="arabicPeriod"/>
              <a:defRPr sz="2400"/>
            </a:lvl1pPr>
            <a:lvl2pPr marL="1828800" lvl="1" indent="-609600">
              <a:spcBef>
                <a:spcPts val="0"/>
              </a:spcBef>
              <a:spcAft>
                <a:spcPts val="0"/>
              </a:spcAft>
              <a:buClr>
                <a:srgbClr val="434343"/>
              </a:buClr>
              <a:buSzPts val="1200"/>
              <a:buFont typeface="Roboto Condensed Light"/>
              <a:buAutoNum type="alphaLcPeriod"/>
              <a:defRPr/>
            </a:lvl2pPr>
            <a:lvl3pPr marL="2743200" lvl="2" indent="-609600">
              <a:spcBef>
                <a:spcPts val="0"/>
              </a:spcBef>
              <a:spcAft>
                <a:spcPts val="0"/>
              </a:spcAft>
              <a:buClr>
                <a:srgbClr val="434343"/>
              </a:buClr>
              <a:buSzPts val="1200"/>
              <a:buFont typeface="Roboto Condensed Light"/>
              <a:buAutoNum type="romanLcPeriod"/>
              <a:defRPr/>
            </a:lvl3pPr>
            <a:lvl4pPr marL="3657600" lvl="3" indent="-609600">
              <a:spcBef>
                <a:spcPts val="0"/>
              </a:spcBef>
              <a:spcAft>
                <a:spcPts val="0"/>
              </a:spcAft>
              <a:buClr>
                <a:srgbClr val="434343"/>
              </a:buClr>
              <a:buSzPts val="1200"/>
              <a:buFont typeface="Roboto Condensed Light"/>
              <a:buAutoNum type="arabicPeriod"/>
              <a:defRPr/>
            </a:lvl4pPr>
            <a:lvl5pPr marL="4572000" lvl="4" indent="-609600">
              <a:spcBef>
                <a:spcPts val="0"/>
              </a:spcBef>
              <a:spcAft>
                <a:spcPts val="0"/>
              </a:spcAft>
              <a:buClr>
                <a:srgbClr val="434343"/>
              </a:buClr>
              <a:buSzPts val="1200"/>
              <a:buFont typeface="Roboto Condensed Light"/>
              <a:buAutoNum type="alphaLcPeriod"/>
              <a:defRPr/>
            </a:lvl5pPr>
            <a:lvl6pPr marL="5486400" lvl="5" indent="-609600">
              <a:spcBef>
                <a:spcPts val="0"/>
              </a:spcBef>
              <a:spcAft>
                <a:spcPts val="0"/>
              </a:spcAft>
              <a:buClr>
                <a:srgbClr val="434343"/>
              </a:buClr>
              <a:buSzPts val="1200"/>
              <a:buFont typeface="Roboto Condensed Light"/>
              <a:buAutoNum type="romanLcPeriod"/>
              <a:defRPr/>
            </a:lvl6pPr>
            <a:lvl7pPr marL="6400800" lvl="6" indent="-609600">
              <a:spcBef>
                <a:spcPts val="0"/>
              </a:spcBef>
              <a:spcAft>
                <a:spcPts val="0"/>
              </a:spcAft>
              <a:buClr>
                <a:srgbClr val="434343"/>
              </a:buClr>
              <a:buSzPts val="1200"/>
              <a:buFont typeface="Roboto Condensed Light"/>
              <a:buAutoNum type="arabicPeriod"/>
              <a:defRPr/>
            </a:lvl7pPr>
            <a:lvl8pPr marL="7315200" lvl="7" indent="-609600">
              <a:spcBef>
                <a:spcPts val="0"/>
              </a:spcBef>
              <a:spcAft>
                <a:spcPts val="0"/>
              </a:spcAft>
              <a:buClr>
                <a:srgbClr val="434343"/>
              </a:buClr>
              <a:buSzPts val="1200"/>
              <a:buFont typeface="Roboto Condensed Light"/>
              <a:buAutoNum type="alphaLcPeriod"/>
              <a:defRPr/>
            </a:lvl8pPr>
            <a:lvl9pPr marL="8229600" lvl="8" indent="-609600">
              <a:spcBef>
                <a:spcPts val="0"/>
              </a:spcBef>
              <a:spcAft>
                <a:spcPts val="0"/>
              </a:spcAft>
              <a:buClr>
                <a:srgbClr val="434343"/>
              </a:buClr>
              <a:buSzPts val="1200"/>
              <a:buFont typeface="Roboto Condensed Light"/>
              <a:buAutoNum type="romanLcPeriod"/>
              <a:defRPr/>
            </a:lvl9pPr>
          </a:lstStyle>
          <a:p>
            <a:pPr lvl="0"/>
            <a:r>
              <a:rPr lang="en-US"/>
              <a:t>Click to edit Master text styles</a:t>
            </a:r>
          </a:p>
        </p:txBody>
      </p:sp>
      <p:sp>
        <p:nvSpPr>
          <p:cNvPr id="57" name="Google Shape;57;p4"/>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smtClean="0"/>
              <a:t>‹#›</a:t>
            </a:fld>
            <a:endParaRPr lang="en-US"/>
          </a:p>
        </p:txBody>
      </p:sp>
      <p:grpSp>
        <p:nvGrpSpPr>
          <p:cNvPr id="58" name="Google Shape;58;p4"/>
          <p:cNvGrpSpPr/>
          <p:nvPr/>
        </p:nvGrpSpPr>
        <p:grpSpPr>
          <a:xfrm rot="5400000">
            <a:off x="15221597" y="7952885"/>
            <a:ext cx="2258250" cy="3190014"/>
            <a:chOff x="1019821" y="3547558"/>
            <a:chExt cx="582834" cy="823315"/>
          </a:xfrm>
        </p:grpSpPr>
        <p:sp>
          <p:nvSpPr>
            <p:cNvPr id="59" name="Google Shape;59;p4"/>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0" name="Google Shape;60;p4"/>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1" name="Google Shape;61;p4"/>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2" name="Google Shape;62;p4"/>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3" name="Google Shape;63;p4"/>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4" name="Google Shape;64;p4"/>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65" name="Google Shape;65;p4"/>
          <p:cNvSpPr/>
          <p:nvPr/>
        </p:nvSpPr>
        <p:spPr>
          <a:xfrm rot="2278183">
            <a:off x="437320" y="1610754"/>
            <a:ext cx="719412" cy="85567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66" name="Google Shape;66;p4"/>
          <p:cNvSpPr/>
          <p:nvPr/>
        </p:nvSpPr>
        <p:spPr>
          <a:xfrm>
            <a:off x="-694257" y="7350896"/>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67" name="Google Shape;67;p4"/>
          <p:cNvSpPr/>
          <p:nvPr/>
        </p:nvSpPr>
        <p:spPr>
          <a:xfrm rot="2005544">
            <a:off x="17289350" y="3996445"/>
            <a:ext cx="1211756" cy="1626342"/>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68" name="Google Shape;68;p4"/>
          <p:cNvSpPr/>
          <p:nvPr/>
        </p:nvSpPr>
        <p:spPr>
          <a:xfrm rot="2963063">
            <a:off x="17624224" y="1452688"/>
            <a:ext cx="840632" cy="100001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69" name="Google Shape;69;p4"/>
          <p:cNvSpPr/>
          <p:nvPr/>
        </p:nvSpPr>
        <p:spPr>
          <a:xfrm rot="-1841302">
            <a:off x="14941840" y="-513464"/>
            <a:ext cx="1211760" cy="1626320"/>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2890322365"/>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08"/>
        <p:cNvGrpSpPr/>
        <p:nvPr/>
      </p:nvGrpSpPr>
      <p:grpSpPr>
        <a:xfrm>
          <a:off x="0" y="0"/>
          <a:ext cx="0" cy="0"/>
          <a:chOff x="0" y="0"/>
          <a:chExt cx="0" cy="0"/>
        </a:xfrm>
      </p:grpSpPr>
      <p:sp>
        <p:nvSpPr>
          <p:cNvPr id="609" name="Google Shape;609;p31"/>
          <p:cNvSpPr txBox="1">
            <a:spLocks noGrp="1"/>
          </p:cNvSpPr>
          <p:nvPr>
            <p:ph type="ctrTitle"/>
          </p:nvPr>
        </p:nvSpPr>
        <p:spPr>
          <a:xfrm>
            <a:off x="1451150" y="1080000"/>
            <a:ext cx="9784800" cy="2311200"/>
          </a:xfrm>
          <a:prstGeom prst="rect">
            <a:avLst/>
          </a:prstGeom>
        </p:spPr>
        <p:txBody>
          <a:bodyPr spcFirstLastPara="1" wrap="square" lIns="91425" tIns="91425" rIns="91425" bIns="91425" anchor="ctr" anchorCtr="0">
            <a:noAutofit/>
          </a:bodyPr>
          <a:lstStyle>
            <a:lvl1pPr lvl="0" rtl="0">
              <a:spcBef>
                <a:spcPts val="0"/>
              </a:spcBef>
              <a:spcAft>
                <a:spcPts val="0"/>
              </a:spcAft>
              <a:buSzPts val="8500"/>
              <a:buNone/>
              <a:defRPr sz="12800"/>
            </a:lvl1pPr>
            <a:lvl2pPr lvl="1" algn="ctr" rtl="0">
              <a:spcBef>
                <a:spcPts val="0"/>
              </a:spcBef>
              <a:spcAft>
                <a:spcPts val="0"/>
              </a:spcAft>
              <a:buSzPts val="8500"/>
              <a:buNone/>
              <a:defRPr sz="17000"/>
            </a:lvl2pPr>
            <a:lvl3pPr lvl="2" algn="ctr" rtl="0">
              <a:spcBef>
                <a:spcPts val="0"/>
              </a:spcBef>
              <a:spcAft>
                <a:spcPts val="0"/>
              </a:spcAft>
              <a:buSzPts val="8500"/>
              <a:buNone/>
              <a:defRPr sz="17000"/>
            </a:lvl3pPr>
            <a:lvl4pPr lvl="3" algn="ctr" rtl="0">
              <a:spcBef>
                <a:spcPts val="0"/>
              </a:spcBef>
              <a:spcAft>
                <a:spcPts val="0"/>
              </a:spcAft>
              <a:buSzPts val="8500"/>
              <a:buNone/>
              <a:defRPr sz="17000"/>
            </a:lvl4pPr>
            <a:lvl5pPr lvl="4" algn="ctr" rtl="0">
              <a:spcBef>
                <a:spcPts val="0"/>
              </a:spcBef>
              <a:spcAft>
                <a:spcPts val="0"/>
              </a:spcAft>
              <a:buSzPts val="8500"/>
              <a:buNone/>
              <a:defRPr sz="17000"/>
            </a:lvl5pPr>
            <a:lvl6pPr lvl="5" algn="ctr" rtl="0">
              <a:spcBef>
                <a:spcPts val="0"/>
              </a:spcBef>
              <a:spcAft>
                <a:spcPts val="0"/>
              </a:spcAft>
              <a:buSzPts val="8500"/>
              <a:buNone/>
              <a:defRPr sz="17000"/>
            </a:lvl6pPr>
            <a:lvl7pPr lvl="6" algn="ctr" rtl="0">
              <a:spcBef>
                <a:spcPts val="0"/>
              </a:spcBef>
              <a:spcAft>
                <a:spcPts val="0"/>
              </a:spcAft>
              <a:buSzPts val="8500"/>
              <a:buNone/>
              <a:defRPr sz="17000"/>
            </a:lvl7pPr>
            <a:lvl8pPr lvl="7" algn="ctr" rtl="0">
              <a:spcBef>
                <a:spcPts val="0"/>
              </a:spcBef>
              <a:spcAft>
                <a:spcPts val="0"/>
              </a:spcAft>
              <a:buSzPts val="8500"/>
              <a:buNone/>
              <a:defRPr sz="17000"/>
            </a:lvl8pPr>
            <a:lvl9pPr lvl="8" algn="ctr" rtl="0">
              <a:spcBef>
                <a:spcPts val="0"/>
              </a:spcBef>
              <a:spcAft>
                <a:spcPts val="0"/>
              </a:spcAft>
              <a:buSzPts val="8500"/>
              <a:buNone/>
              <a:defRPr sz="17000"/>
            </a:lvl9pPr>
          </a:lstStyle>
          <a:p>
            <a:r>
              <a:rPr lang="en-US"/>
              <a:t>Click to edit Master title style</a:t>
            </a:r>
            <a:endParaRPr/>
          </a:p>
        </p:txBody>
      </p:sp>
      <p:sp>
        <p:nvSpPr>
          <p:cNvPr id="610" name="Google Shape;610;p31"/>
          <p:cNvSpPr txBox="1">
            <a:spLocks noGrp="1"/>
          </p:cNvSpPr>
          <p:nvPr>
            <p:ph type="subTitle" idx="1"/>
          </p:nvPr>
        </p:nvSpPr>
        <p:spPr>
          <a:xfrm>
            <a:off x="1451150" y="3391200"/>
            <a:ext cx="9784800" cy="206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3600"/>
            </a:lvl2pPr>
            <a:lvl3pPr lvl="2" algn="ctr" rtl="0">
              <a:lnSpc>
                <a:spcPct val="100000"/>
              </a:lnSpc>
              <a:spcBef>
                <a:spcPts val="0"/>
              </a:spcBef>
              <a:spcAft>
                <a:spcPts val="0"/>
              </a:spcAft>
              <a:buSzPts val="1800"/>
              <a:buNone/>
              <a:defRPr sz="3600"/>
            </a:lvl3pPr>
            <a:lvl4pPr lvl="3" algn="ctr" rtl="0">
              <a:lnSpc>
                <a:spcPct val="100000"/>
              </a:lnSpc>
              <a:spcBef>
                <a:spcPts val="0"/>
              </a:spcBef>
              <a:spcAft>
                <a:spcPts val="0"/>
              </a:spcAft>
              <a:buSzPts val="1800"/>
              <a:buNone/>
              <a:defRPr sz="3600"/>
            </a:lvl4pPr>
            <a:lvl5pPr lvl="4" algn="ctr" rtl="0">
              <a:lnSpc>
                <a:spcPct val="100000"/>
              </a:lnSpc>
              <a:spcBef>
                <a:spcPts val="0"/>
              </a:spcBef>
              <a:spcAft>
                <a:spcPts val="0"/>
              </a:spcAft>
              <a:buSzPts val="1800"/>
              <a:buNone/>
              <a:defRPr sz="3600"/>
            </a:lvl5pPr>
            <a:lvl6pPr lvl="5" algn="ctr" rtl="0">
              <a:lnSpc>
                <a:spcPct val="100000"/>
              </a:lnSpc>
              <a:spcBef>
                <a:spcPts val="0"/>
              </a:spcBef>
              <a:spcAft>
                <a:spcPts val="0"/>
              </a:spcAft>
              <a:buSzPts val="1800"/>
              <a:buNone/>
              <a:defRPr sz="3600"/>
            </a:lvl6pPr>
            <a:lvl7pPr lvl="6" algn="ctr" rtl="0">
              <a:lnSpc>
                <a:spcPct val="100000"/>
              </a:lnSpc>
              <a:spcBef>
                <a:spcPts val="0"/>
              </a:spcBef>
              <a:spcAft>
                <a:spcPts val="0"/>
              </a:spcAft>
              <a:buSzPts val="1800"/>
              <a:buNone/>
              <a:defRPr sz="3600"/>
            </a:lvl7pPr>
            <a:lvl8pPr lvl="7" algn="ctr" rtl="0">
              <a:lnSpc>
                <a:spcPct val="100000"/>
              </a:lnSpc>
              <a:spcBef>
                <a:spcPts val="0"/>
              </a:spcBef>
              <a:spcAft>
                <a:spcPts val="0"/>
              </a:spcAft>
              <a:buSzPts val="1800"/>
              <a:buNone/>
              <a:defRPr sz="3600"/>
            </a:lvl8pPr>
            <a:lvl9pPr lvl="8" algn="ctr" rtl="0">
              <a:lnSpc>
                <a:spcPct val="100000"/>
              </a:lnSpc>
              <a:spcBef>
                <a:spcPts val="0"/>
              </a:spcBef>
              <a:spcAft>
                <a:spcPts val="0"/>
              </a:spcAft>
              <a:buSzPts val="1800"/>
              <a:buNone/>
              <a:defRPr sz="3600"/>
            </a:lvl9pPr>
          </a:lstStyle>
          <a:p>
            <a:r>
              <a:rPr lang="en-US"/>
              <a:t>Click to edit Master subtitle style</a:t>
            </a:r>
            <a:endParaRPr/>
          </a:p>
        </p:txBody>
      </p:sp>
      <p:sp>
        <p:nvSpPr>
          <p:cNvPr id="611" name="Google Shape;611;p31"/>
          <p:cNvSpPr txBox="1"/>
          <p:nvPr/>
        </p:nvSpPr>
        <p:spPr>
          <a:xfrm>
            <a:off x="1451150" y="7889300"/>
            <a:ext cx="7314600" cy="1350600"/>
          </a:xfrm>
          <a:prstGeom prst="rect">
            <a:avLst/>
          </a:prstGeom>
          <a:noFill/>
          <a:ln>
            <a:noFill/>
          </a:ln>
        </p:spPr>
        <p:txBody>
          <a:bodyPr spcFirstLastPara="1" wrap="square" lIns="182850" tIns="182850" rIns="182850" bIns="182850" anchor="ctr" anchorCtr="0">
            <a:noAutofit/>
          </a:bodyPr>
          <a:lstStyle/>
          <a:p>
            <a:pPr marL="0" lvl="0" indent="0" algn="l" rtl="0">
              <a:spcBef>
                <a:spcPts val="600"/>
              </a:spcBef>
              <a:spcAft>
                <a:spcPts val="0"/>
              </a:spcAft>
              <a:buNone/>
            </a:pPr>
            <a:r>
              <a:rPr lang="en" sz="2400">
                <a:solidFill>
                  <a:schemeClr val="dk1"/>
                </a:solidFill>
                <a:latin typeface="Open Sans"/>
                <a:ea typeface="Open Sans"/>
                <a:cs typeface="Open Sans"/>
                <a:sym typeface="Open Sans"/>
              </a:rPr>
              <a:t>CREDITS: This presentation template was created by </a:t>
            </a:r>
            <a:r>
              <a:rPr lang="en" sz="24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2400">
                <a:solidFill>
                  <a:schemeClr val="dk1"/>
                </a:solidFill>
                <a:latin typeface="Open Sans"/>
                <a:ea typeface="Open Sans"/>
                <a:cs typeface="Open Sans"/>
                <a:sym typeface="Open Sans"/>
              </a:rPr>
              <a:t>, and includes icons by </a:t>
            </a:r>
            <a:r>
              <a:rPr lang="en" sz="24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2400">
                <a:solidFill>
                  <a:schemeClr val="dk1"/>
                </a:solidFill>
                <a:latin typeface="Open Sans"/>
                <a:ea typeface="Open Sans"/>
                <a:cs typeface="Open Sans"/>
                <a:sym typeface="Open Sans"/>
              </a:rPr>
              <a:t>, infographics &amp; images by </a:t>
            </a:r>
            <a:r>
              <a:rPr lang="en" sz="24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2400" b="1">
                <a:solidFill>
                  <a:schemeClr val="dk1"/>
                </a:solidFill>
                <a:latin typeface="Open Sans"/>
                <a:ea typeface="Open Sans"/>
                <a:cs typeface="Open Sans"/>
                <a:sym typeface="Open Sans"/>
              </a:rPr>
              <a:t> </a:t>
            </a:r>
            <a:r>
              <a:rPr lang="en" sz="2400">
                <a:solidFill>
                  <a:srgbClr val="191919"/>
                </a:solidFill>
                <a:latin typeface="Open Sans"/>
                <a:ea typeface="Open Sans"/>
                <a:cs typeface="Open Sans"/>
                <a:sym typeface="Open Sans"/>
              </a:rPr>
              <a:t>and illustrations by </a:t>
            </a:r>
            <a:r>
              <a:rPr lang="en" sz="2400" b="1">
                <a:solidFill>
                  <a:srgbClr val="191919"/>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Storyset</a:t>
            </a:r>
            <a:endParaRPr sz="2400" b="1">
              <a:solidFill>
                <a:schemeClr val="dk1"/>
              </a:solidFill>
              <a:latin typeface="Open Sans"/>
              <a:ea typeface="Open Sans"/>
              <a:cs typeface="Open Sans"/>
              <a:sym typeface="Open Sans"/>
            </a:endParaRPr>
          </a:p>
        </p:txBody>
      </p:sp>
      <p:grpSp>
        <p:nvGrpSpPr>
          <p:cNvPr id="612" name="Google Shape;612;p31"/>
          <p:cNvGrpSpPr/>
          <p:nvPr/>
        </p:nvGrpSpPr>
        <p:grpSpPr>
          <a:xfrm rot="-5400000">
            <a:off x="15184297" y="-824565"/>
            <a:ext cx="2258250" cy="3190014"/>
            <a:chOff x="1019821" y="3547558"/>
            <a:chExt cx="582834" cy="823315"/>
          </a:xfrm>
        </p:grpSpPr>
        <p:sp>
          <p:nvSpPr>
            <p:cNvPr id="613" name="Google Shape;613;p31"/>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14" name="Google Shape;614;p31"/>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15" name="Google Shape;615;p31"/>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16" name="Google Shape;616;p31"/>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17" name="Google Shape;617;p31"/>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18" name="Google Shape;618;p31"/>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619" name="Google Shape;619;p31"/>
          <p:cNvSpPr/>
          <p:nvPr/>
        </p:nvSpPr>
        <p:spPr>
          <a:xfrm rot="2278290">
            <a:off x="16318024" y="8398165"/>
            <a:ext cx="880408" cy="104716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620" name="Google Shape;620;p31"/>
          <p:cNvSpPr/>
          <p:nvPr/>
        </p:nvSpPr>
        <p:spPr>
          <a:xfrm>
            <a:off x="9364293" y="9214946"/>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621" name="Google Shape;621;p31"/>
          <p:cNvSpPr/>
          <p:nvPr/>
        </p:nvSpPr>
        <p:spPr>
          <a:xfrm rot="2032386">
            <a:off x="17545400" y="2505992"/>
            <a:ext cx="1211748" cy="1626332"/>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622" name="Google Shape;622;p31"/>
          <p:cNvSpPr/>
          <p:nvPr/>
        </p:nvSpPr>
        <p:spPr>
          <a:xfrm rot="-302591">
            <a:off x="11936062" y="-604008"/>
            <a:ext cx="1211764" cy="1626312"/>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623" name="Google Shape;623;p31"/>
          <p:cNvSpPr/>
          <p:nvPr/>
        </p:nvSpPr>
        <p:spPr>
          <a:xfrm rot="1172255">
            <a:off x="-643133" y="7223104"/>
            <a:ext cx="1211774" cy="1626300"/>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624" name="Google Shape;624;p31"/>
          <p:cNvSpPr/>
          <p:nvPr/>
        </p:nvSpPr>
        <p:spPr>
          <a:xfrm rot="3341341">
            <a:off x="4590452" y="-604000"/>
            <a:ext cx="1211772" cy="1626292"/>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625" name="Google Shape;625;p31"/>
          <p:cNvSpPr/>
          <p:nvPr/>
        </p:nvSpPr>
        <p:spPr>
          <a:xfrm rot="3176832">
            <a:off x="493720" y="2600404"/>
            <a:ext cx="750352" cy="892620"/>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626" name="Google Shape;626;p31"/>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31372345"/>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627"/>
        <p:cNvGrpSpPr/>
        <p:nvPr/>
      </p:nvGrpSpPr>
      <p:grpSpPr>
        <a:xfrm>
          <a:off x="0" y="0"/>
          <a:ext cx="0" cy="0"/>
          <a:chOff x="0" y="0"/>
          <a:chExt cx="0" cy="0"/>
        </a:xfrm>
      </p:grpSpPr>
      <p:grpSp>
        <p:nvGrpSpPr>
          <p:cNvPr id="628" name="Google Shape;628;p32"/>
          <p:cNvGrpSpPr/>
          <p:nvPr/>
        </p:nvGrpSpPr>
        <p:grpSpPr>
          <a:xfrm rot="-10296209">
            <a:off x="-426588" y="-709382"/>
            <a:ext cx="2258328" cy="3190124"/>
            <a:chOff x="1019821" y="3547558"/>
            <a:chExt cx="582834" cy="823315"/>
          </a:xfrm>
        </p:grpSpPr>
        <p:sp>
          <p:nvSpPr>
            <p:cNvPr id="629" name="Google Shape;629;p32"/>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30" name="Google Shape;630;p32"/>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31" name="Google Shape;631;p32"/>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32" name="Google Shape;632;p32"/>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33" name="Google Shape;633;p32"/>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34" name="Google Shape;634;p32"/>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635" name="Google Shape;635;p32"/>
          <p:cNvSpPr/>
          <p:nvPr/>
        </p:nvSpPr>
        <p:spPr>
          <a:xfrm>
            <a:off x="3021143" y="8977246"/>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636" name="Google Shape;636;p32"/>
          <p:cNvSpPr/>
          <p:nvPr/>
        </p:nvSpPr>
        <p:spPr>
          <a:xfrm rot="2700000">
            <a:off x="-153029" y="5497105"/>
            <a:ext cx="1506934" cy="202243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grpSp>
        <p:nvGrpSpPr>
          <p:cNvPr id="637" name="Google Shape;637;p32"/>
          <p:cNvGrpSpPr/>
          <p:nvPr/>
        </p:nvGrpSpPr>
        <p:grpSpPr>
          <a:xfrm rot="4576418">
            <a:off x="15582431" y="7814056"/>
            <a:ext cx="2258286" cy="3190064"/>
            <a:chOff x="1019821" y="3547558"/>
            <a:chExt cx="582834" cy="823315"/>
          </a:xfrm>
        </p:grpSpPr>
        <p:sp>
          <p:nvSpPr>
            <p:cNvPr id="638" name="Google Shape;638;p32"/>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39" name="Google Shape;639;p32"/>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40" name="Google Shape;640;p32"/>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41" name="Google Shape;641;p32"/>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42" name="Google Shape;642;p32"/>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43" name="Google Shape;643;p32"/>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644" name="Google Shape;644;p32"/>
          <p:cNvSpPr/>
          <p:nvPr/>
        </p:nvSpPr>
        <p:spPr>
          <a:xfrm rot="-2700000">
            <a:off x="17150785" y="5206064"/>
            <a:ext cx="1211774" cy="1626336"/>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645" name="Google Shape;645;p32"/>
          <p:cNvSpPr/>
          <p:nvPr/>
        </p:nvSpPr>
        <p:spPr>
          <a:xfrm rot="-590533">
            <a:off x="16181780" y="-303930"/>
            <a:ext cx="1310140" cy="155837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1616752389"/>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646"/>
        <p:cNvGrpSpPr/>
        <p:nvPr/>
      </p:nvGrpSpPr>
      <p:grpSpPr>
        <a:xfrm>
          <a:off x="0" y="0"/>
          <a:ext cx="0" cy="0"/>
          <a:chOff x="0" y="0"/>
          <a:chExt cx="0" cy="0"/>
        </a:xfrm>
      </p:grpSpPr>
      <p:grpSp>
        <p:nvGrpSpPr>
          <p:cNvPr id="647" name="Google Shape;647;p33"/>
          <p:cNvGrpSpPr/>
          <p:nvPr/>
        </p:nvGrpSpPr>
        <p:grpSpPr>
          <a:xfrm rot="-4119873">
            <a:off x="16682367" y="-740678"/>
            <a:ext cx="2006926" cy="2798176"/>
            <a:chOff x="1019821" y="3547558"/>
            <a:chExt cx="582834" cy="823315"/>
          </a:xfrm>
        </p:grpSpPr>
        <p:sp>
          <p:nvSpPr>
            <p:cNvPr id="648" name="Google Shape;648;p33"/>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49" name="Google Shape;649;p33"/>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50" name="Google Shape;650;p33"/>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51" name="Google Shape;651;p33"/>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52" name="Google Shape;652;p33"/>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53" name="Google Shape;653;p33"/>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grpSp>
        <p:nvGrpSpPr>
          <p:cNvPr id="654" name="Google Shape;654;p33"/>
          <p:cNvGrpSpPr/>
          <p:nvPr/>
        </p:nvGrpSpPr>
        <p:grpSpPr>
          <a:xfrm rot="5400000">
            <a:off x="1114294" y="8272215"/>
            <a:ext cx="2006932" cy="2798118"/>
            <a:chOff x="1019821" y="3547558"/>
            <a:chExt cx="582834" cy="823315"/>
          </a:xfrm>
        </p:grpSpPr>
        <p:sp>
          <p:nvSpPr>
            <p:cNvPr id="655" name="Google Shape;655;p33"/>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56" name="Google Shape;656;p33"/>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57" name="Google Shape;657;p33"/>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58" name="Google Shape;658;p33"/>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59" name="Google Shape;659;p33"/>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660" name="Google Shape;660;p33"/>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661" name="Google Shape;661;p33"/>
          <p:cNvSpPr/>
          <p:nvPr/>
        </p:nvSpPr>
        <p:spPr>
          <a:xfrm rot="2278017">
            <a:off x="8296257" y="9706720"/>
            <a:ext cx="895098" cy="106455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662" name="Google Shape;662;p33"/>
          <p:cNvSpPr/>
          <p:nvPr/>
        </p:nvSpPr>
        <p:spPr>
          <a:xfrm>
            <a:off x="-590157" y="1843872"/>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663" name="Google Shape;663;p33"/>
          <p:cNvSpPr/>
          <p:nvPr/>
        </p:nvSpPr>
        <p:spPr>
          <a:xfrm rot="2407437">
            <a:off x="17087267" y="5488653"/>
            <a:ext cx="1565062" cy="2100522"/>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664" name="Google Shape;664;p33"/>
          <p:cNvSpPr/>
          <p:nvPr/>
        </p:nvSpPr>
        <p:spPr>
          <a:xfrm rot="-141425">
            <a:off x="16616037" y="2518573"/>
            <a:ext cx="895058" cy="106458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665" name="Google Shape;665;p33"/>
          <p:cNvSpPr/>
          <p:nvPr/>
        </p:nvSpPr>
        <p:spPr>
          <a:xfrm rot="-3246667">
            <a:off x="12912798" y="-791647"/>
            <a:ext cx="1565080" cy="2100502"/>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666" name="Google Shape;666;p33"/>
          <p:cNvSpPr/>
          <p:nvPr/>
        </p:nvSpPr>
        <p:spPr>
          <a:xfrm rot="2960951">
            <a:off x="6254497" y="282257"/>
            <a:ext cx="895050" cy="1064590"/>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667" name="Google Shape;667;p33"/>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31857359"/>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671"/>
        <p:cNvGrpSpPr/>
        <p:nvPr/>
      </p:nvGrpSpPr>
      <p:grpSpPr>
        <a:xfrm>
          <a:off x="0" y="0"/>
          <a:ext cx="0" cy="0"/>
          <a:chOff x="0" y="0"/>
          <a:chExt cx="0" cy="0"/>
        </a:xfrm>
      </p:grpSpPr>
    </p:spTree>
    <p:extLst>
      <p:ext uri="{BB962C8B-B14F-4D97-AF65-F5344CB8AC3E}">
        <p14:creationId xmlns:p14="http://schemas.microsoft.com/office/powerpoint/2010/main" val="3451913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672"/>
        <p:cNvGrpSpPr/>
        <p:nvPr/>
      </p:nvGrpSpPr>
      <p:grpSpPr>
        <a:xfrm>
          <a:off x="0" y="0"/>
          <a:ext cx="0" cy="0"/>
          <a:chOff x="0" y="0"/>
          <a:chExt cx="0" cy="0"/>
        </a:xfrm>
      </p:grpSpPr>
      <p:sp>
        <p:nvSpPr>
          <p:cNvPr id="673" name="Google Shape;673;p36"/>
          <p:cNvSpPr txBox="1">
            <a:spLocks noGrp="1"/>
          </p:cNvSpPr>
          <p:nvPr>
            <p:ph type="title"/>
          </p:nvPr>
        </p:nvSpPr>
        <p:spPr>
          <a:xfrm>
            <a:off x="1446900" y="1022050"/>
            <a:ext cx="15394200" cy="964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6183117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7F7A-27B7-48BB-8A53-796B31F039CE}"/>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ID"/>
          </a:p>
        </p:txBody>
      </p:sp>
      <p:sp>
        <p:nvSpPr>
          <p:cNvPr id="3" name="Subtitle 2">
            <a:extLst>
              <a:ext uri="{FF2B5EF4-FFF2-40B4-BE49-F238E27FC236}">
                <a16:creationId xmlns:a16="http://schemas.microsoft.com/office/drawing/2014/main" id="{9F21A777-091A-46AF-BB9F-313068837A1D}"/>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FA090CAD-BC23-4637-9576-5C659484F7FC}"/>
              </a:ext>
            </a:extLst>
          </p:cNvPr>
          <p:cNvSpPr>
            <a:spLocks noGrp="1"/>
          </p:cNvSpPr>
          <p:nvPr>
            <p:ph type="dt" sz="half" idx="10"/>
          </p:nvPr>
        </p:nvSpPr>
        <p:spPr/>
        <p:txBody>
          <a:bodyPr/>
          <a:lstStyle/>
          <a:p>
            <a:fld id="{C96622F9-5653-4F89-8D8D-D027F940F32B}" type="datetimeFigureOut">
              <a:rPr lang="en-ID" smtClean="0"/>
              <a:t>29/07/2023</a:t>
            </a:fld>
            <a:endParaRPr lang="en-ID"/>
          </a:p>
        </p:txBody>
      </p:sp>
      <p:sp>
        <p:nvSpPr>
          <p:cNvPr id="5" name="Footer Placeholder 4">
            <a:extLst>
              <a:ext uri="{FF2B5EF4-FFF2-40B4-BE49-F238E27FC236}">
                <a16:creationId xmlns:a16="http://schemas.microsoft.com/office/drawing/2014/main" id="{03DC03FA-DCF9-4095-AB36-19974727FC6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B663B85-F70A-4707-9C39-27FDC76ACEC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61701908"/>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34EFC-F6DA-419F-A8B5-31BCEB6828C4}"/>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CBCDA30C-AFC4-4E8D-A6CB-CEFD77861E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9B0E7B0-2730-4783-B759-01F7A0A97287}"/>
              </a:ext>
            </a:extLst>
          </p:cNvPr>
          <p:cNvSpPr>
            <a:spLocks noGrp="1"/>
          </p:cNvSpPr>
          <p:nvPr>
            <p:ph type="dt" sz="half" idx="10"/>
          </p:nvPr>
        </p:nvSpPr>
        <p:spPr/>
        <p:txBody>
          <a:bodyPr/>
          <a:lstStyle/>
          <a:p>
            <a:fld id="{C96622F9-5653-4F89-8D8D-D027F940F32B}" type="datetimeFigureOut">
              <a:rPr lang="en-ID" smtClean="0"/>
              <a:t>29/07/2023</a:t>
            </a:fld>
            <a:endParaRPr lang="en-ID"/>
          </a:p>
        </p:txBody>
      </p:sp>
      <p:sp>
        <p:nvSpPr>
          <p:cNvPr id="5" name="Footer Placeholder 4">
            <a:extLst>
              <a:ext uri="{FF2B5EF4-FFF2-40B4-BE49-F238E27FC236}">
                <a16:creationId xmlns:a16="http://schemas.microsoft.com/office/drawing/2014/main" id="{5D9089E1-71E1-4CFB-9AAF-F52120E1F56D}"/>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5AC5B9A-EDCB-4742-85C9-77F05F08353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99129261"/>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FBA74-FC46-4344-8552-F4D93F00AC3F}"/>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92AF74A4-26D1-46CB-B112-0D6467FAFEE4}"/>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050AA6-ED29-4D45-91D8-EAAE43889042}"/>
              </a:ext>
            </a:extLst>
          </p:cNvPr>
          <p:cNvSpPr>
            <a:spLocks noGrp="1"/>
          </p:cNvSpPr>
          <p:nvPr>
            <p:ph type="dt" sz="half" idx="10"/>
          </p:nvPr>
        </p:nvSpPr>
        <p:spPr/>
        <p:txBody>
          <a:bodyPr/>
          <a:lstStyle/>
          <a:p>
            <a:fld id="{C96622F9-5653-4F89-8D8D-D027F940F32B}" type="datetimeFigureOut">
              <a:rPr lang="en-ID" smtClean="0"/>
              <a:t>29/07/2023</a:t>
            </a:fld>
            <a:endParaRPr lang="en-ID"/>
          </a:p>
        </p:txBody>
      </p:sp>
      <p:sp>
        <p:nvSpPr>
          <p:cNvPr id="5" name="Footer Placeholder 4">
            <a:extLst>
              <a:ext uri="{FF2B5EF4-FFF2-40B4-BE49-F238E27FC236}">
                <a16:creationId xmlns:a16="http://schemas.microsoft.com/office/drawing/2014/main" id="{D988E943-5B1C-45E2-88AA-7BB04E266ED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DF3BEAD-304A-4F9E-92EB-DB81F7B6C55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48322223"/>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C1ED6-76CE-4221-82BC-385EEB3E7F25}"/>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034A5670-180F-4281-AD83-C8BC9C4D749C}"/>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8377361F-466F-4F10-99C8-34EED84C50DD}"/>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6A989680-ABCC-403A-AF6B-3C7A429B4B7B}"/>
              </a:ext>
            </a:extLst>
          </p:cNvPr>
          <p:cNvSpPr>
            <a:spLocks noGrp="1"/>
          </p:cNvSpPr>
          <p:nvPr>
            <p:ph type="dt" sz="half" idx="10"/>
          </p:nvPr>
        </p:nvSpPr>
        <p:spPr/>
        <p:txBody>
          <a:bodyPr/>
          <a:lstStyle/>
          <a:p>
            <a:fld id="{C96622F9-5653-4F89-8D8D-D027F940F32B}" type="datetimeFigureOut">
              <a:rPr lang="en-ID" smtClean="0"/>
              <a:t>29/07/2023</a:t>
            </a:fld>
            <a:endParaRPr lang="en-ID"/>
          </a:p>
        </p:txBody>
      </p:sp>
      <p:sp>
        <p:nvSpPr>
          <p:cNvPr id="6" name="Footer Placeholder 5">
            <a:extLst>
              <a:ext uri="{FF2B5EF4-FFF2-40B4-BE49-F238E27FC236}">
                <a16:creationId xmlns:a16="http://schemas.microsoft.com/office/drawing/2014/main" id="{43660342-7718-4EDA-8F65-EDC85D94096A}"/>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F0CDCBDD-5814-498A-9823-423BADB921D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48918326"/>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F6CC-C35A-4376-925B-D36869B5B821}"/>
              </a:ext>
            </a:extLst>
          </p:cNvPr>
          <p:cNvSpPr>
            <a:spLocks noGrp="1"/>
          </p:cNvSpPr>
          <p:nvPr>
            <p:ph type="title"/>
          </p:nvPr>
        </p:nvSpPr>
        <p:spPr>
          <a:xfrm>
            <a:off x="1259682" y="547688"/>
            <a:ext cx="15773400" cy="1988345"/>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E3B22A2-180A-40B1-B7E1-D722E05206E3}"/>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647331F3-C193-4FE3-9288-1A4D0872B24E}"/>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015C8175-EE41-43B4-ACC6-3138B26DCF77}"/>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8D971642-E350-42E0-867C-3B2D0684758F}"/>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08BB8D07-668B-42C8-9916-A041BAC80027}"/>
              </a:ext>
            </a:extLst>
          </p:cNvPr>
          <p:cNvSpPr>
            <a:spLocks noGrp="1"/>
          </p:cNvSpPr>
          <p:nvPr>
            <p:ph type="dt" sz="half" idx="10"/>
          </p:nvPr>
        </p:nvSpPr>
        <p:spPr/>
        <p:txBody>
          <a:bodyPr/>
          <a:lstStyle/>
          <a:p>
            <a:fld id="{C96622F9-5653-4F89-8D8D-D027F940F32B}" type="datetimeFigureOut">
              <a:rPr lang="en-ID" smtClean="0"/>
              <a:t>29/07/2023</a:t>
            </a:fld>
            <a:endParaRPr lang="en-ID"/>
          </a:p>
        </p:txBody>
      </p:sp>
      <p:sp>
        <p:nvSpPr>
          <p:cNvPr id="8" name="Footer Placeholder 7">
            <a:extLst>
              <a:ext uri="{FF2B5EF4-FFF2-40B4-BE49-F238E27FC236}">
                <a16:creationId xmlns:a16="http://schemas.microsoft.com/office/drawing/2014/main" id="{76160981-6EF5-4174-B834-CEECF85F507E}"/>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41786AC1-45F6-4AC9-81BE-D6FC1380F9A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181454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0"/>
        <p:cNvGrpSpPr/>
        <p:nvPr/>
      </p:nvGrpSpPr>
      <p:grpSpPr>
        <a:xfrm>
          <a:off x="0" y="0"/>
          <a:ext cx="0" cy="0"/>
          <a:chOff x="0" y="0"/>
          <a:chExt cx="0" cy="0"/>
        </a:xfrm>
      </p:grpSpPr>
      <p:sp>
        <p:nvSpPr>
          <p:cNvPr id="71" name="Google Shape;71;p5"/>
          <p:cNvSpPr txBox="1">
            <a:spLocks noGrp="1"/>
          </p:cNvSpPr>
          <p:nvPr>
            <p:ph type="title"/>
          </p:nvPr>
        </p:nvSpPr>
        <p:spPr>
          <a:xfrm>
            <a:off x="1440000" y="890050"/>
            <a:ext cx="15408000" cy="1145400"/>
          </a:xfrm>
          <a:prstGeom prst="rect">
            <a:avLst/>
          </a:prstGeom>
        </p:spPr>
        <p:txBody>
          <a:bodyPr spcFirstLastPara="1" wrap="square" lIns="91425" tIns="91425" rIns="91425" bIns="91425" anchor="t" anchorCtr="0">
            <a:noAutofit/>
          </a:bodyPr>
          <a:lstStyle>
            <a:lvl1pPr lvl="0" algn="ctr">
              <a:spcBef>
                <a:spcPts val="0"/>
              </a:spcBef>
              <a:spcAft>
                <a:spcPts val="0"/>
              </a:spcAft>
              <a:buSzPts val="26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72" name="Google Shape;72;p5"/>
          <p:cNvSpPr txBox="1">
            <a:spLocks noGrp="1"/>
          </p:cNvSpPr>
          <p:nvPr>
            <p:ph type="title" idx="2"/>
          </p:nvPr>
        </p:nvSpPr>
        <p:spPr>
          <a:xfrm>
            <a:off x="1440000" y="3917850"/>
            <a:ext cx="7044600" cy="955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a:spcBef>
                <a:spcPts val="0"/>
              </a:spcBef>
              <a:spcAft>
                <a:spcPts val="0"/>
              </a:spcAft>
              <a:buSzPts val="2600"/>
              <a:buNone/>
              <a:defRPr sz="4000">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r>
              <a:rPr lang="en-US"/>
              <a:t>Click to edit Master title style</a:t>
            </a:r>
            <a:endParaRPr/>
          </a:p>
        </p:txBody>
      </p:sp>
      <p:sp>
        <p:nvSpPr>
          <p:cNvPr id="73" name="Google Shape;73;p5"/>
          <p:cNvSpPr txBox="1">
            <a:spLocks noGrp="1"/>
          </p:cNvSpPr>
          <p:nvPr>
            <p:ph type="title" idx="3"/>
          </p:nvPr>
        </p:nvSpPr>
        <p:spPr>
          <a:xfrm>
            <a:off x="9803388" y="3917850"/>
            <a:ext cx="7044600" cy="955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600"/>
              <a:buNone/>
              <a:defRPr sz="4000">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74" name="Google Shape;74;p5"/>
          <p:cNvSpPr txBox="1">
            <a:spLocks noGrp="1"/>
          </p:cNvSpPr>
          <p:nvPr>
            <p:ph type="subTitle" idx="1"/>
          </p:nvPr>
        </p:nvSpPr>
        <p:spPr>
          <a:xfrm>
            <a:off x="1440000" y="4873400"/>
            <a:ext cx="7044600" cy="3912600"/>
          </a:xfrm>
          <a:prstGeom prst="rect">
            <a:avLst/>
          </a:prstGeom>
          <a:solidFill>
            <a:schemeClr val="accent4"/>
          </a:solid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Arial"/>
              <a:buChar char="•"/>
              <a:defRPr sz="2400"/>
            </a:lvl1pPr>
            <a:lvl2pPr lvl="1" algn="ctr">
              <a:spcBef>
                <a:spcPts val="0"/>
              </a:spcBef>
              <a:spcAft>
                <a:spcPts val="0"/>
              </a:spcAft>
              <a:buClr>
                <a:schemeClr val="dk1"/>
              </a:buClr>
              <a:buSzPts val="1400"/>
              <a:buFont typeface="Arial"/>
              <a:buChar char="○"/>
              <a:defRPr/>
            </a:lvl2pPr>
            <a:lvl3pPr lvl="2" algn="ctr">
              <a:spcBef>
                <a:spcPts val="0"/>
              </a:spcBef>
              <a:spcAft>
                <a:spcPts val="0"/>
              </a:spcAft>
              <a:buClr>
                <a:schemeClr val="dk1"/>
              </a:buClr>
              <a:buSzPts val="1400"/>
              <a:buFont typeface="Arial"/>
              <a:buChar char="■"/>
              <a:defRPr/>
            </a:lvl3pPr>
            <a:lvl4pPr lvl="3" algn="ctr">
              <a:spcBef>
                <a:spcPts val="0"/>
              </a:spcBef>
              <a:spcAft>
                <a:spcPts val="0"/>
              </a:spcAft>
              <a:buClr>
                <a:schemeClr val="dk1"/>
              </a:buClr>
              <a:buSzPts val="1400"/>
              <a:buFont typeface="Arial"/>
              <a:buChar char="●"/>
              <a:defRPr/>
            </a:lvl4pPr>
            <a:lvl5pPr lvl="4" algn="ctr">
              <a:spcBef>
                <a:spcPts val="0"/>
              </a:spcBef>
              <a:spcAft>
                <a:spcPts val="0"/>
              </a:spcAft>
              <a:buClr>
                <a:schemeClr val="dk1"/>
              </a:buClr>
              <a:buSzPts val="1400"/>
              <a:buFont typeface="Arial"/>
              <a:buChar char="○"/>
              <a:defRPr/>
            </a:lvl5pPr>
            <a:lvl6pPr lvl="5" algn="ctr">
              <a:spcBef>
                <a:spcPts val="0"/>
              </a:spcBef>
              <a:spcAft>
                <a:spcPts val="0"/>
              </a:spcAft>
              <a:buClr>
                <a:schemeClr val="dk1"/>
              </a:buClr>
              <a:buSzPts val="1400"/>
              <a:buFont typeface="Arial"/>
              <a:buChar char="■"/>
              <a:defRPr/>
            </a:lvl6pPr>
            <a:lvl7pPr lvl="6" algn="ctr">
              <a:spcBef>
                <a:spcPts val="0"/>
              </a:spcBef>
              <a:spcAft>
                <a:spcPts val="0"/>
              </a:spcAft>
              <a:buClr>
                <a:schemeClr val="dk1"/>
              </a:buClr>
              <a:buSzPts val="1400"/>
              <a:buFont typeface="Arial"/>
              <a:buChar char="●"/>
              <a:defRPr/>
            </a:lvl7pPr>
            <a:lvl8pPr lvl="7" algn="ctr">
              <a:spcBef>
                <a:spcPts val="0"/>
              </a:spcBef>
              <a:spcAft>
                <a:spcPts val="0"/>
              </a:spcAft>
              <a:buClr>
                <a:schemeClr val="dk1"/>
              </a:buClr>
              <a:buSzPts val="1400"/>
              <a:buFont typeface="Arial"/>
              <a:buChar char="○"/>
              <a:defRPr/>
            </a:lvl8pPr>
            <a:lvl9pPr lvl="8" algn="ctr">
              <a:spcBef>
                <a:spcPts val="0"/>
              </a:spcBef>
              <a:spcAft>
                <a:spcPts val="0"/>
              </a:spcAft>
              <a:buClr>
                <a:schemeClr val="dk1"/>
              </a:buClr>
              <a:buSzPts val="1400"/>
              <a:buFont typeface="Arial"/>
              <a:buChar char="■"/>
              <a:defRPr/>
            </a:lvl9pPr>
          </a:lstStyle>
          <a:p>
            <a:r>
              <a:rPr lang="en-US"/>
              <a:t>Click to edit Master subtitle style</a:t>
            </a:r>
            <a:endParaRPr/>
          </a:p>
        </p:txBody>
      </p:sp>
      <p:sp>
        <p:nvSpPr>
          <p:cNvPr id="75" name="Google Shape;75;p5"/>
          <p:cNvSpPr txBox="1">
            <a:spLocks noGrp="1"/>
          </p:cNvSpPr>
          <p:nvPr>
            <p:ph type="subTitle" idx="4"/>
          </p:nvPr>
        </p:nvSpPr>
        <p:spPr>
          <a:xfrm>
            <a:off x="9803400" y="4873400"/>
            <a:ext cx="7044600" cy="3912600"/>
          </a:xfrm>
          <a:prstGeom prst="rect">
            <a:avLst/>
          </a:prstGeom>
          <a:solidFill>
            <a:schemeClr val="accent4"/>
          </a:solid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Arial"/>
              <a:buChar char="•"/>
              <a:defRPr sz="2400"/>
            </a:lvl1pPr>
            <a:lvl2pPr lvl="1" algn="ctr" rtl="0">
              <a:spcBef>
                <a:spcPts val="0"/>
              </a:spcBef>
              <a:spcAft>
                <a:spcPts val="0"/>
              </a:spcAft>
              <a:buClr>
                <a:schemeClr val="dk1"/>
              </a:buClr>
              <a:buSzPts val="1400"/>
              <a:buFont typeface="Arial"/>
              <a:buChar char="○"/>
              <a:defRPr/>
            </a:lvl2pPr>
            <a:lvl3pPr lvl="2" algn="ctr" rtl="0">
              <a:spcBef>
                <a:spcPts val="0"/>
              </a:spcBef>
              <a:spcAft>
                <a:spcPts val="0"/>
              </a:spcAft>
              <a:buClr>
                <a:schemeClr val="dk1"/>
              </a:buClr>
              <a:buSzPts val="1400"/>
              <a:buFont typeface="Arial"/>
              <a:buChar char="■"/>
              <a:defRPr/>
            </a:lvl3pPr>
            <a:lvl4pPr lvl="3" algn="ctr" rtl="0">
              <a:spcBef>
                <a:spcPts val="0"/>
              </a:spcBef>
              <a:spcAft>
                <a:spcPts val="0"/>
              </a:spcAft>
              <a:buClr>
                <a:schemeClr val="dk1"/>
              </a:buClr>
              <a:buSzPts val="1400"/>
              <a:buFont typeface="Arial"/>
              <a:buChar char="●"/>
              <a:defRPr/>
            </a:lvl4pPr>
            <a:lvl5pPr lvl="4" algn="ctr" rtl="0">
              <a:spcBef>
                <a:spcPts val="0"/>
              </a:spcBef>
              <a:spcAft>
                <a:spcPts val="0"/>
              </a:spcAft>
              <a:buClr>
                <a:schemeClr val="dk1"/>
              </a:buClr>
              <a:buSzPts val="1400"/>
              <a:buFont typeface="Arial"/>
              <a:buChar char="○"/>
              <a:defRPr/>
            </a:lvl5pPr>
            <a:lvl6pPr lvl="5" algn="ctr" rtl="0">
              <a:spcBef>
                <a:spcPts val="0"/>
              </a:spcBef>
              <a:spcAft>
                <a:spcPts val="0"/>
              </a:spcAft>
              <a:buClr>
                <a:schemeClr val="dk1"/>
              </a:buClr>
              <a:buSzPts val="1400"/>
              <a:buFont typeface="Arial"/>
              <a:buChar char="■"/>
              <a:defRPr/>
            </a:lvl6pPr>
            <a:lvl7pPr lvl="6" algn="ctr" rtl="0">
              <a:spcBef>
                <a:spcPts val="0"/>
              </a:spcBef>
              <a:spcAft>
                <a:spcPts val="0"/>
              </a:spcAft>
              <a:buClr>
                <a:schemeClr val="dk1"/>
              </a:buClr>
              <a:buSzPts val="1400"/>
              <a:buFont typeface="Arial"/>
              <a:buChar char="●"/>
              <a:defRPr/>
            </a:lvl7pPr>
            <a:lvl8pPr lvl="7" algn="ctr" rtl="0">
              <a:spcBef>
                <a:spcPts val="0"/>
              </a:spcBef>
              <a:spcAft>
                <a:spcPts val="0"/>
              </a:spcAft>
              <a:buClr>
                <a:schemeClr val="dk1"/>
              </a:buClr>
              <a:buSzPts val="1400"/>
              <a:buFont typeface="Arial"/>
              <a:buChar char="○"/>
              <a:defRPr/>
            </a:lvl8pPr>
            <a:lvl9pPr lvl="8" algn="ctr" rtl="0">
              <a:spcBef>
                <a:spcPts val="0"/>
              </a:spcBef>
              <a:spcAft>
                <a:spcPts val="0"/>
              </a:spcAft>
              <a:buClr>
                <a:schemeClr val="dk1"/>
              </a:buClr>
              <a:buSzPts val="1400"/>
              <a:buFont typeface="Arial"/>
              <a:buChar char="■"/>
              <a:defRPr/>
            </a:lvl9pPr>
          </a:lstStyle>
          <a:p>
            <a:r>
              <a:rPr lang="en-US"/>
              <a:t>Click to edit Master subtitle style</a:t>
            </a:r>
            <a:endParaRPr/>
          </a:p>
        </p:txBody>
      </p:sp>
      <p:grpSp>
        <p:nvGrpSpPr>
          <p:cNvPr id="76" name="Google Shape;76;p5"/>
          <p:cNvGrpSpPr/>
          <p:nvPr/>
        </p:nvGrpSpPr>
        <p:grpSpPr>
          <a:xfrm rot="-3600032">
            <a:off x="16364501" y="-1055965"/>
            <a:ext cx="2258170" cy="3189902"/>
            <a:chOff x="1019821" y="3547558"/>
            <a:chExt cx="582834" cy="823315"/>
          </a:xfrm>
        </p:grpSpPr>
        <p:sp>
          <p:nvSpPr>
            <p:cNvPr id="77" name="Google Shape;77;p5"/>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78" name="Google Shape;78;p5"/>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79" name="Google Shape;79;p5"/>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80" name="Google Shape;80;p5"/>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81" name="Google Shape;81;p5"/>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82" name="Google Shape;82;p5"/>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83" name="Google Shape;83;p5"/>
          <p:cNvSpPr/>
          <p:nvPr/>
        </p:nvSpPr>
        <p:spPr>
          <a:xfrm rot="2278407">
            <a:off x="17194114" y="2476815"/>
            <a:ext cx="894396" cy="106388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84" name="Google Shape;84;p5"/>
          <p:cNvSpPr/>
          <p:nvPr/>
        </p:nvSpPr>
        <p:spPr>
          <a:xfrm>
            <a:off x="17475793" y="6381946"/>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85" name="Google Shape;85;p5"/>
          <p:cNvSpPr/>
          <p:nvPr/>
        </p:nvSpPr>
        <p:spPr>
          <a:xfrm rot="636971">
            <a:off x="-196047" y="6191952"/>
            <a:ext cx="894374" cy="1063876"/>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86" name="Google Shape;86;p5"/>
          <p:cNvSpPr/>
          <p:nvPr/>
        </p:nvSpPr>
        <p:spPr>
          <a:xfrm rot="2291718">
            <a:off x="-526454" y="1573895"/>
            <a:ext cx="1211732" cy="1626350"/>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grpSp>
        <p:nvGrpSpPr>
          <p:cNvPr id="87" name="Google Shape;87;p5"/>
          <p:cNvGrpSpPr/>
          <p:nvPr/>
        </p:nvGrpSpPr>
        <p:grpSpPr>
          <a:xfrm rot="6306607">
            <a:off x="-599969" y="8125070"/>
            <a:ext cx="2258226" cy="3189980"/>
            <a:chOff x="1019821" y="3547558"/>
            <a:chExt cx="582834" cy="823315"/>
          </a:xfrm>
        </p:grpSpPr>
        <p:sp>
          <p:nvSpPr>
            <p:cNvPr id="88" name="Google Shape;88;p5"/>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89" name="Google Shape;89;p5"/>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90" name="Google Shape;90;p5"/>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91" name="Google Shape;91;p5"/>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92" name="Google Shape;92;p5"/>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93" name="Google Shape;93;p5"/>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94" name="Google Shape;94;p5"/>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9465578"/>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D3A40-19BD-4190-AD2C-AAB5DFDFE7E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2CF5F87B-1518-47D8-A0F8-569340C4D4A7}"/>
              </a:ext>
            </a:extLst>
          </p:cNvPr>
          <p:cNvSpPr>
            <a:spLocks noGrp="1"/>
          </p:cNvSpPr>
          <p:nvPr>
            <p:ph type="dt" sz="half" idx="10"/>
          </p:nvPr>
        </p:nvSpPr>
        <p:spPr/>
        <p:txBody>
          <a:bodyPr/>
          <a:lstStyle/>
          <a:p>
            <a:fld id="{C96622F9-5653-4F89-8D8D-D027F940F32B}" type="datetimeFigureOut">
              <a:rPr lang="en-ID" smtClean="0"/>
              <a:t>29/07/2023</a:t>
            </a:fld>
            <a:endParaRPr lang="en-ID"/>
          </a:p>
        </p:txBody>
      </p:sp>
      <p:sp>
        <p:nvSpPr>
          <p:cNvPr id="4" name="Footer Placeholder 3">
            <a:extLst>
              <a:ext uri="{FF2B5EF4-FFF2-40B4-BE49-F238E27FC236}">
                <a16:creationId xmlns:a16="http://schemas.microsoft.com/office/drawing/2014/main" id="{F45AA249-32AB-4411-8762-A5A6B7A9D909}"/>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B7BB10E5-C15A-48C5-A3E9-BE91E6739D6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33614964"/>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AD709B-CE5A-4F26-8FD3-40680C88E5E3}"/>
              </a:ext>
            </a:extLst>
          </p:cNvPr>
          <p:cNvSpPr>
            <a:spLocks noGrp="1"/>
          </p:cNvSpPr>
          <p:nvPr>
            <p:ph type="dt" sz="half" idx="10"/>
          </p:nvPr>
        </p:nvSpPr>
        <p:spPr/>
        <p:txBody>
          <a:bodyPr/>
          <a:lstStyle/>
          <a:p>
            <a:fld id="{C96622F9-5653-4F89-8D8D-D027F940F32B}" type="datetimeFigureOut">
              <a:rPr lang="en-ID" smtClean="0"/>
              <a:t>29/07/2023</a:t>
            </a:fld>
            <a:endParaRPr lang="en-ID"/>
          </a:p>
        </p:txBody>
      </p:sp>
      <p:sp>
        <p:nvSpPr>
          <p:cNvPr id="3" name="Footer Placeholder 2">
            <a:extLst>
              <a:ext uri="{FF2B5EF4-FFF2-40B4-BE49-F238E27FC236}">
                <a16:creationId xmlns:a16="http://schemas.microsoft.com/office/drawing/2014/main" id="{EB54D57A-1CB4-4540-9722-92BFAEFE447A}"/>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7A762C0F-53D8-4833-A61E-1A19E674E4C7}"/>
              </a:ext>
            </a:extLst>
          </p:cNvPr>
          <p:cNvSpPr>
            <a:spLocks noGrp="1"/>
          </p:cNvSpPr>
          <p:nvPr>
            <p:ph type="sldNum" sz="quarter" idx="12"/>
          </p:nvPr>
        </p:nvSpPr>
        <p:spPr/>
        <p:txBody>
          <a:bodyPr/>
          <a:lstStyle/>
          <a:p>
            <a:fld id="{8B2D8335-4194-4E9E-9BA0-DA505A097123}" type="slidenum">
              <a:rPr lang="en-ID" smtClean="0"/>
              <a:t>‹#›</a:t>
            </a:fld>
            <a:endParaRPr lang="en-ID"/>
          </a:p>
        </p:txBody>
      </p:sp>
    </p:spTree>
    <p:extLst>
      <p:ext uri="{BB962C8B-B14F-4D97-AF65-F5344CB8AC3E}">
        <p14:creationId xmlns:p14="http://schemas.microsoft.com/office/powerpoint/2010/main" val="34322685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43B08-C3C4-4DD6-9E77-45CAE6C83E45}"/>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F01EBD2A-19A8-418A-A50B-C7C0BB85B727}"/>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21742883-3A16-4D43-BC47-CFA62071AEC4}"/>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FAF43810-1482-43A6-A7F0-40067B59E2C3}"/>
              </a:ext>
            </a:extLst>
          </p:cNvPr>
          <p:cNvSpPr>
            <a:spLocks noGrp="1"/>
          </p:cNvSpPr>
          <p:nvPr>
            <p:ph type="dt" sz="half" idx="10"/>
          </p:nvPr>
        </p:nvSpPr>
        <p:spPr/>
        <p:txBody>
          <a:bodyPr/>
          <a:lstStyle/>
          <a:p>
            <a:fld id="{C96622F9-5653-4F89-8D8D-D027F940F32B}" type="datetimeFigureOut">
              <a:rPr lang="en-ID" smtClean="0"/>
              <a:t>29/07/2023</a:t>
            </a:fld>
            <a:endParaRPr lang="en-ID"/>
          </a:p>
        </p:txBody>
      </p:sp>
      <p:sp>
        <p:nvSpPr>
          <p:cNvPr id="6" name="Footer Placeholder 5">
            <a:extLst>
              <a:ext uri="{FF2B5EF4-FFF2-40B4-BE49-F238E27FC236}">
                <a16:creationId xmlns:a16="http://schemas.microsoft.com/office/drawing/2014/main" id="{728F2CA3-12C7-44B3-B863-1B8ADB9BC59A}"/>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A6A10F62-4CE3-4288-A17A-59DCC5BBD02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38123746"/>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9F49A-CB85-4C0A-AF07-0D4C8F04B237}"/>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A4133920-92A0-4D07-9A24-77DA615ABE53}"/>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ID"/>
          </a:p>
        </p:txBody>
      </p:sp>
      <p:sp>
        <p:nvSpPr>
          <p:cNvPr id="4" name="Text Placeholder 3">
            <a:extLst>
              <a:ext uri="{FF2B5EF4-FFF2-40B4-BE49-F238E27FC236}">
                <a16:creationId xmlns:a16="http://schemas.microsoft.com/office/drawing/2014/main" id="{00CFF0C4-D7F8-44FD-89C4-28F600511CB4}"/>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63F4CDD9-492B-458F-9B32-98ADB63A1894}"/>
              </a:ext>
            </a:extLst>
          </p:cNvPr>
          <p:cNvSpPr>
            <a:spLocks noGrp="1"/>
          </p:cNvSpPr>
          <p:nvPr>
            <p:ph type="dt" sz="half" idx="10"/>
          </p:nvPr>
        </p:nvSpPr>
        <p:spPr/>
        <p:txBody>
          <a:bodyPr/>
          <a:lstStyle/>
          <a:p>
            <a:fld id="{C96622F9-5653-4F89-8D8D-D027F940F32B}" type="datetimeFigureOut">
              <a:rPr lang="en-ID" smtClean="0"/>
              <a:t>29/07/2023</a:t>
            </a:fld>
            <a:endParaRPr lang="en-ID"/>
          </a:p>
        </p:txBody>
      </p:sp>
      <p:sp>
        <p:nvSpPr>
          <p:cNvPr id="6" name="Footer Placeholder 5">
            <a:extLst>
              <a:ext uri="{FF2B5EF4-FFF2-40B4-BE49-F238E27FC236}">
                <a16:creationId xmlns:a16="http://schemas.microsoft.com/office/drawing/2014/main" id="{B4EB690D-3F94-4271-8E81-34B4F2B23973}"/>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1AE47811-3553-4A8B-9FB9-81D63A0BF49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81472186"/>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BD55-3A25-4C66-AD8F-492368B34EB9}"/>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26EAB1C9-4AB2-4A66-99B6-708F76473C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C94A98C-8D8D-459B-B458-BA6196D7B866}"/>
              </a:ext>
            </a:extLst>
          </p:cNvPr>
          <p:cNvSpPr>
            <a:spLocks noGrp="1"/>
          </p:cNvSpPr>
          <p:nvPr>
            <p:ph type="dt" sz="half" idx="10"/>
          </p:nvPr>
        </p:nvSpPr>
        <p:spPr/>
        <p:txBody>
          <a:bodyPr/>
          <a:lstStyle/>
          <a:p>
            <a:fld id="{C96622F9-5653-4F89-8D8D-D027F940F32B}" type="datetimeFigureOut">
              <a:rPr lang="en-ID" smtClean="0"/>
              <a:t>29/07/2023</a:t>
            </a:fld>
            <a:endParaRPr lang="en-ID"/>
          </a:p>
        </p:txBody>
      </p:sp>
      <p:sp>
        <p:nvSpPr>
          <p:cNvPr id="5" name="Footer Placeholder 4">
            <a:extLst>
              <a:ext uri="{FF2B5EF4-FFF2-40B4-BE49-F238E27FC236}">
                <a16:creationId xmlns:a16="http://schemas.microsoft.com/office/drawing/2014/main" id="{3DE06BC3-6D1F-4176-94A7-E668ACAF9D87}"/>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21CB3F63-0C89-4FC1-AD22-37D4975F2E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00195109"/>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4DC907-61EF-49E5-8F19-3CD5ADFC1E67}"/>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FD5DDB0A-E5A1-463F-BE11-DBF94F3F0FD0}"/>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5A5EA54-A47E-4965-A56E-BA41B7ACACC6}"/>
              </a:ext>
            </a:extLst>
          </p:cNvPr>
          <p:cNvSpPr>
            <a:spLocks noGrp="1"/>
          </p:cNvSpPr>
          <p:nvPr>
            <p:ph type="dt" sz="half" idx="10"/>
          </p:nvPr>
        </p:nvSpPr>
        <p:spPr/>
        <p:txBody>
          <a:bodyPr/>
          <a:lstStyle/>
          <a:p>
            <a:fld id="{C96622F9-5653-4F89-8D8D-D027F940F32B}" type="datetimeFigureOut">
              <a:rPr lang="en-ID" smtClean="0"/>
              <a:t>29/07/2023</a:t>
            </a:fld>
            <a:endParaRPr lang="en-ID"/>
          </a:p>
        </p:txBody>
      </p:sp>
      <p:sp>
        <p:nvSpPr>
          <p:cNvPr id="5" name="Footer Placeholder 4">
            <a:extLst>
              <a:ext uri="{FF2B5EF4-FFF2-40B4-BE49-F238E27FC236}">
                <a16:creationId xmlns:a16="http://schemas.microsoft.com/office/drawing/2014/main" id="{3E063613-F6A7-45E3-BB2C-D62122B7C327}"/>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023AE633-C4B3-4A89-9BA0-DEC02D2DED7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7711157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5"/>
        <p:cNvGrpSpPr/>
        <p:nvPr/>
      </p:nvGrpSpPr>
      <p:grpSpPr>
        <a:xfrm>
          <a:off x="0" y="0"/>
          <a:ext cx="0" cy="0"/>
          <a:chOff x="0" y="0"/>
          <a:chExt cx="0" cy="0"/>
        </a:xfrm>
      </p:grpSpPr>
      <p:sp>
        <p:nvSpPr>
          <p:cNvPr id="96" name="Google Shape;96;p6"/>
          <p:cNvSpPr txBox="1">
            <a:spLocks noGrp="1"/>
          </p:cNvSpPr>
          <p:nvPr>
            <p:ph type="title"/>
          </p:nvPr>
        </p:nvSpPr>
        <p:spPr>
          <a:xfrm>
            <a:off x="1440000" y="890050"/>
            <a:ext cx="15408000" cy="11454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sz="5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97" name="Google Shape;97;p6"/>
          <p:cNvGrpSpPr/>
          <p:nvPr/>
        </p:nvGrpSpPr>
        <p:grpSpPr>
          <a:xfrm rot="5400000" flipH="1">
            <a:off x="15171573" y="-903515"/>
            <a:ext cx="2258250" cy="3190014"/>
            <a:chOff x="1019821" y="3547558"/>
            <a:chExt cx="582834" cy="823315"/>
          </a:xfrm>
        </p:grpSpPr>
        <p:sp>
          <p:nvSpPr>
            <p:cNvPr id="98" name="Google Shape;98;p6"/>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rgbClr val="FF8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99" name="Google Shape;99;p6"/>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00" name="Google Shape;100;p6"/>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01" name="Google Shape;101;p6"/>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02" name="Google Shape;102;p6"/>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03" name="Google Shape;103;p6"/>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04" name="Google Shape;104;p6"/>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105" name="Google Shape;105;p6"/>
          <p:cNvSpPr/>
          <p:nvPr/>
        </p:nvSpPr>
        <p:spPr>
          <a:xfrm rot="2014854">
            <a:off x="220293" y="4353608"/>
            <a:ext cx="897346" cy="1067308"/>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06" name="Google Shape;106;p6"/>
          <p:cNvSpPr/>
          <p:nvPr/>
        </p:nvSpPr>
        <p:spPr>
          <a:xfrm>
            <a:off x="17266796" y="3093051"/>
            <a:ext cx="775508" cy="1040858"/>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07" name="Google Shape;107;p6"/>
          <p:cNvSpPr/>
          <p:nvPr/>
        </p:nvSpPr>
        <p:spPr>
          <a:xfrm rot="2700000">
            <a:off x="17439187" y="6760582"/>
            <a:ext cx="1100834" cy="1309336"/>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08" name="Google Shape;108;p6"/>
          <p:cNvSpPr/>
          <p:nvPr/>
        </p:nvSpPr>
        <p:spPr>
          <a:xfrm>
            <a:off x="688543" y="8906896"/>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09" name="Google Shape;109;p6"/>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4355597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10"/>
        <p:cNvGrpSpPr/>
        <p:nvPr/>
      </p:nvGrpSpPr>
      <p:grpSpPr>
        <a:xfrm>
          <a:off x="0" y="0"/>
          <a:ext cx="0" cy="0"/>
          <a:chOff x="0" y="0"/>
          <a:chExt cx="0" cy="0"/>
        </a:xfrm>
      </p:grpSpPr>
      <p:sp>
        <p:nvSpPr>
          <p:cNvPr id="111" name="Google Shape;111;p7"/>
          <p:cNvSpPr txBox="1">
            <a:spLocks noGrp="1"/>
          </p:cNvSpPr>
          <p:nvPr>
            <p:ph type="title"/>
          </p:nvPr>
        </p:nvSpPr>
        <p:spPr>
          <a:xfrm>
            <a:off x="10371850" y="3377650"/>
            <a:ext cx="6465000" cy="3091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6000"/>
            </a:lvl1pPr>
            <a:lvl2pPr lvl="1">
              <a:spcBef>
                <a:spcPts val="0"/>
              </a:spcBef>
              <a:spcAft>
                <a:spcPts val="0"/>
              </a:spcAft>
              <a:buSzPts val="2400"/>
              <a:buNone/>
              <a:defRPr sz="4800"/>
            </a:lvl2pPr>
            <a:lvl3pPr lvl="2">
              <a:spcBef>
                <a:spcPts val="0"/>
              </a:spcBef>
              <a:spcAft>
                <a:spcPts val="0"/>
              </a:spcAft>
              <a:buSzPts val="2400"/>
              <a:buNone/>
              <a:defRPr sz="4800"/>
            </a:lvl3pPr>
            <a:lvl4pPr lvl="3">
              <a:spcBef>
                <a:spcPts val="0"/>
              </a:spcBef>
              <a:spcAft>
                <a:spcPts val="0"/>
              </a:spcAft>
              <a:buSzPts val="2400"/>
              <a:buNone/>
              <a:defRPr sz="4800"/>
            </a:lvl4pPr>
            <a:lvl5pPr lvl="4">
              <a:spcBef>
                <a:spcPts val="0"/>
              </a:spcBef>
              <a:spcAft>
                <a:spcPts val="0"/>
              </a:spcAft>
              <a:buSzPts val="2400"/>
              <a:buNone/>
              <a:defRPr sz="4800"/>
            </a:lvl5pPr>
            <a:lvl6pPr lvl="5">
              <a:spcBef>
                <a:spcPts val="0"/>
              </a:spcBef>
              <a:spcAft>
                <a:spcPts val="0"/>
              </a:spcAft>
              <a:buSzPts val="2400"/>
              <a:buNone/>
              <a:defRPr sz="4800"/>
            </a:lvl6pPr>
            <a:lvl7pPr lvl="6">
              <a:spcBef>
                <a:spcPts val="0"/>
              </a:spcBef>
              <a:spcAft>
                <a:spcPts val="0"/>
              </a:spcAft>
              <a:buSzPts val="2400"/>
              <a:buNone/>
              <a:defRPr sz="4800"/>
            </a:lvl7pPr>
            <a:lvl8pPr lvl="7">
              <a:spcBef>
                <a:spcPts val="0"/>
              </a:spcBef>
              <a:spcAft>
                <a:spcPts val="0"/>
              </a:spcAft>
              <a:buSzPts val="2400"/>
              <a:buNone/>
              <a:defRPr sz="4800"/>
            </a:lvl8pPr>
            <a:lvl9pPr lvl="8">
              <a:spcBef>
                <a:spcPts val="0"/>
              </a:spcBef>
              <a:spcAft>
                <a:spcPts val="0"/>
              </a:spcAft>
              <a:buSzPts val="2400"/>
              <a:buNone/>
              <a:defRPr sz="4800"/>
            </a:lvl9pPr>
          </a:lstStyle>
          <a:p>
            <a:r>
              <a:rPr lang="en-US"/>
              <a:t>Click to edit Master title style</a:t>
            </a:r>
            <a:endParaRPr/>
          </a:p>
        </p:txBody>
      </p:sp>
      <p:sp>
        <p:nvSpPr>
          <p:cNvPr id="112" name="Google Shape;112;p7"/>
          <p:cNvSpPr txBox="1">
            <a:spLocks noGrp="1"/>
          </p:cNvSpPr>
          <p:nvPr>
            <p:ph type="subTitle" idx="1"/>
          </p:nvPr>
        </p:nvSpPr>
        <p:spPr>
          <a:xfrm>
            <a:off x="10371850" y="6468450"/>
            <a:ext cx="6465000" cy="2746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subtitle style</a:t>
            </a:r>
            <a:endParaRPr/>
          </a:p>
        </p:txBody>
      </p:sp>
      <p:grpSp>
        <p:nvGrpSpPr>
          <p:cNvPr id="113" name="Google Shape;113;p7"/>
          <p:cNvGrpSpPr/>
          <p:nvPr/>
        </p:nvGrpSpPr>
        <p:grpSpPr>
          <a:xfrm rot="-5400000">
            <a:off x="15053897" y="-917715"/>
            <a:ext cx="2258250" cy="3190014"/>
            <a:chOff x="1019821" y="3547558"/>
            <a:chExt cx="582834" cy="823315"/>
          </a:xfrm>
        </p:grpSpPr>
        <p:sp>
          <p:nvSpPr>
            <p:cNvPr id="114" name="Google Shape;114;p7"/>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15" name="Google Shape;115;p7"/>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16" name="Google Shape;116;p7"/>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17" name="Google Shape;117;p7"/>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18" name="Google Shape;118;p7"/>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19" name="Google Shape;119;p7"/>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120" name="Google Shape;120;p7"/>
          <p:cNvSpPr/>
          <p:nvPr/>
        </p:nvSpPr>
        <p:spPr>
          <a:xfrm rot="2278171">
            <a:off x="8416649" y="9230309"/>
            <a:ext cx="1160998" cy="1380898"/>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21" name="Google Shape;121;p7"/>
          <p:cNvSpPr/>
          <p:nvPr/>
        </p:nvSpPr>
        <p:spPr>
          <a:xfrm rot="-310778">
            <a:off x="4380479" y="-246474"/>
            <a:ext cx="1357870" cy="1615060"/>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22" name="Google Shape;122;p7"/>
          <p:cNvSpPr/>
          <p:nvPr/>
        </p:nvSpPr>
        <p:spPr>
          <a:xfrm rot="2278171">
            <a:off x="-379501" y="3136409"/>
            <a:ext cx="1160998" cy="1380898"/>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23" name="Google Shape;123;p7"/>
          <p:cNvSpPr/>
          <p:nvPr/>
        </p:nvSpPr>
        <p:spPr>
          <a:xfrm rot="-362824">
            <a:off x="358294" y="7802002"/>
            <a:ext cx="875072" cy="1174496"/>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24" name="Google Shape;124;p7"/>
          <p:cNvSpPr/>
          <p:nvPr/>
        </p:nvSpPr>
        <p:spPr>
          <a:xfrm>
            <a:off x="17778043" y="4442422"/>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25" name="Google Shape;125;p7"/>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3862667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26"/>
        <p:cNvGrpSpPr/>
        <p:nvPr/>
      </p:nvGrpSpPr>
      <p:grpSpPr>
        <a:xfrm>
          <a:off x="0" y="0"/>
          <a:ext cx="0" cy="0"/>
          <a:chOff x="0" y="0"/>
          <a:chExt cx="0" cy="0"/>
        </a:xfrm>
      </p:grpSpPr>
      <p:sp>
        <p:nvSpPr>
          <p:cNvPr id="127" name="Google Shape;127;p8"/>
          <p:cNvSpPr txBox="1">
            <a:spLocks noGrp="1"/>
          </p:cNvSpPr>
          <p:nvPr>
            <p:ph type="title"/>
          </p:nvPr>
        </p:nvSpPr>
        <p:spPr>
          <a:xfrm>
            <a:off x="1451150" y="1072400"/>
            <a:ext cx="15385800" cy="1678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0200"/>
            </a:lvl1pPr>
            <a:lvl2pPr lvl="1">
              <a:spcBef>
                <a:spcPts val="0"/>
              </a:spcBef>
              <a:spcAft>
                <a:spcPts val="0"/>
              </a:spcAft>
              <a:buSzPts val="4800"/>
              <a:buNone/>
              <a:defRPr sz="9600"/>
            </a:lvl2pPr>
            <a:lvl3pPr lvl="2">
              <a:spcBef>
                <a:spcPts val="0"/>
              </a:spcBef>
              <a:spcAft>
                <a:spcPts val="0"/>
              </a:spcAft>
              <a:buSzPts val="4800"/>
              <a:buNone/>
              <a:defRPr sz="9600"/>
            </a:lvl3pPr>
            <a:lvl4pPr lvl="3">
              <a:spcBef>
                <a:spcPts val="0"/>
              </a:spcBef>
              <a:spcAft>
                <a:spcPts val="0"/>
              </a:spcAft>
              <a:buSzPts val="4800"/>
              <a:buNone/>
              <a:defRPr sz="9600"/>
            </a:lvl4pPr>
            <a:lvl5pPr lvl="4">
              <a:spcBef>
                <a:spcPts val="0"/>
              </a:spcBef>
              <a:spcAft>
                <a:spcPts val="0"/>
              </a:spcAft>
              <a:buSzPts val="4800"/>
              <a:buNone/>
              <a:defRPr sz="9600"/>
            </a:lvl5pPr>
            <a:lvl6pPr lvl="5">
              <a:spcBef>
                <a:spcPts val="0"/>
              </a:spcBef>
              <a:spcAft>
                <a:spcPts val="0"/>
              </a:spcAft>
              <a:buSzPts val="4800"/>
              <a:buNone/>
              <a:defRPr sz="9600"/>
            </a:lvl6pPr>
            <a:lvl7pPr lvl="6">
              <a:spcBef>
                <a:spcPts val="0"/>
              </a:spcBef>
              <a:spcAft>
                <a:spcPts val="0"/>
              </a:spcAft>
              <a:buSzPts val="4800"/>
              <a:buNone/>
              <a:defRPr sz="9600"/>
            </a:lvl7pPr>
            <a:lvl8pPr lvl="7">
              <a:spcBef>
                <a:spcPts val="0"/>
              </a:spcBef>
              <a:spcAft>
                <a:spcPts val="0"/>
              </a:spcAft>
              <a:buSzPts val="4800"/>
              <a:buNone/>
              <a:defRPr sz="9600"/>
            </a:lvl8pPr>
            <a:lvl9pPr lvl="8">
              <a:spcBef>
                <a:spcPts val="0"/>
              </a:spcBef>
              <a:spcAft>
                <a:spcPts val="0"/>
              </a:spcAft>
              <a:buSzPts val="4800"/>
              <a:buNone/>
              <a:defRPr sz="9600"/>
            </a:lvl9pPr>
          </a:lstStyle>
          <a:p>
            <a:r>
              <a:rPr lang="en-US"/>
              <a:t>Click to edit Master title style</a:t>
            </a:r>
            <a:endParaRPr/>
          </a:p>
        </p:txBody>
      </p:sp>
      <p:sp>
        <p:nvSpPr>
          <p:cNvPr id="128" name="Google Shape;128;p8"/>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smtClean="0"/>
              <a:t>‹#›</a:t>
            </a:fld>
            <a:endParaRPr lang="en-US"/>
          </a:p>
        </p:txBody>
      </p:sp>
      <p:grpSp>
        <p:nvGrpSpPr>
          <p:cNvPr id="129" name="Google Shape;129;p8"/>
          <p:cNvGrpSpPr/>
          <p:nvPr/>
        </p:nvGrpSpPr>
        <p:grpSpPr>
          <a:xfrm rot="1824928">
            <a:off x="16414517" y="7859966"/>
            <a:ext cx="2258274" cy="3190048"/>
            <a:chOff x="1019821" y="3547558"/>
            <a:chExt cx="582834" cy="823315"/>
          </a:xfrm>
        </p:grpSpPr>
        <p:sp>
          <p:nvSpPr>
            <p:cNvPr id="130" name="Google Shape;130;p8"/>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31" name="Google Shape;131;p8"/>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32" name="Google Shape;132;p8"/>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33" name="Google Shape;133;p8"/>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34" name="Google Shape;134;p8"/>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35" name="Google Shape;135;p8"/>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grpSp>
        <p:nvGrpSpPr>
          <p:cNvPr id="136" name="Google Shape;136;p8"/>
          <p:cNvGrpSpPr/>
          <p:nvPr/>
        </p:nvGrpSpPr>
        <p:grpSpPr>
          <a:xfrm rot="-10296209">
            <a:off x="-426588" y="-709382"/>
            <a:ext cx="2258328" cy="3190124"/>
            <a:chOff x="1019821" y="3547558"/>
            <a:chExt cx="582834" cy="823315"/>
          </a:xfrm>
        </p:grpSpPr>
        <p:sp>
          <p:nvSpPr>
            <p:cNvPr id="137" name="Google Shape;137;p8"/>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38" name="Google Shape;138;p8"/>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39" name="Google Shape;139;p8"/>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40" name="Google Shape;140;p8"/>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41" name="Google Shape;141;p8"/>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42" name="Google Shape;142;p8"/>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143" name="Google Shape;143;p8"/>
          <p:cNvSpPr/>
          <p:nvPr/>
        </p:nvSpPr>
        <p:spPr>
          <a:xfrm>
            <a:off x="3021143" y="8977246"/>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44" name="Google Shape;144;p8"/>
          <p:cNvSpPr/>
          <p:nvPr/>
        </p:nvSpPr>
        <p:spPr>
          <a:xfrm rot="-876705">
            <a:off x="17163155" y="1785807"/>
            <a:ext cx="1506922" cy="2022426"/>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45" name="Google Shape;145;p8"/>
          <p:cNvSpPr/>
          <p:nvPr/>
        </p:nvSpPr>
        <p:spPr>
          <a:xfrm rot="-533215">
            <a:off x="15829853" y="-177831"/>
            <a:ext cx="795798" cy="935074"/>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46" name="Google Shape;146;p8"/>
          <p:cNvSpPr/>
          <p:nvPr/>
        </p:nvSpPr>
        <p:spPr>
          <a:xfrm rot="2700000">
            <a:off x="-153029" y="5497105"/>
            <a:ext cx="1506934" cy="202243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Tree>
    <p:extLst>
      <p:ext uri="{BB962C8B-B14F-4D97-AF65-F5344CB8AC3E}">
        <p14:creationId xmlns:p14="http://schemas.microsoft.com/office/powerpoint/2010/main" val="385564272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47"/>
        <p:cNvGrpSpPr/>
        <p:nvPr/>
      </p:nvGrpSpPr>
      <p:grpSpPr>
        <a:xfrm>
          <a:off x="0" y="0"/>
          <a:ext cx="0" cy="0"/>
          <a:chOff x="0" y="0"/>
          <a:chExt cx="0" cy="0"/>
        </a:xfrm>
      </p:grpSpPr>
      <p:sp>
        <p:nvSpPr>
          <p:cNvPr id="148" name="Google Shape;148;p9"/>
          <p:cNvSpPr txBox="1">
            <a:spLocks noGrp="1"/>
          </p:cNvSpPr>
          <p:nvPr>
            <p:ph type="body" idx="1"/>
          </p:nvPr>
        </p:nvSpPr>
        <p:spPr>
          <a:xfrm>
            <a:off x="1440000" y="2244000"/>
            <a:ext cx="8094000" cy="4372200"/>
          </a:xfrm>
          <a:prstGeom prst="rect">
            <a:avLst/>
          </a:prstGeom>
        </p:spPr>
        <p:txBody>
          <a:bodyPr spcFirstLastPara="1" wrap="square" lIns="91425" tIns="91425" rIns="91425" bIns="91425" anchor="t" anchorCtr="0">
            <a:noAutofit/>
          </a:bodyPr>
          <a:lstStyle>
            <a:lvl1pPr marL="914400" lvl="0" indent="-558800">
              <a:spcBef>
                <a:spcPts val="0"/>
              </a:spcBef>
              <a:spcAft>
                <a:spcPts val="0"/>
              </a:spcAft>
              <a:buClr>
                <a:srgbClr val="999999"/>
              </a:buClr>
              <a:buSzPts val="800"/>
              <a:buFont typeface="Open Sans"/>
              <a:buChar char="-"/>
              <a:defRPr sz="2400"/>
            </a:lvl1pPr>
            <a:lvl2pPr marL="1828800" lvl="1" indent="-558800">
              <a:spcBef>
                <a:spcPts val="0"/>
              </a:spcBef>
              <a:spcAft>
                <a:spcPts val="0"/>
              </a:spcAft>
              <a:buClr>
                <a:srgbClr val="999999"/>
              </a:buClr>
              <a:buSzPts val="800"/>
              <a:buFont typeface="Open Sans"/>
              <a:buChar char="○"/>
              <a:defRPr/>
            </a:lvl2pPr>
            <a:lvl3pPr marL="2743200" lvl="2" indent="-558800">
              <a:spcBef>
                <a:spcPts val="0"/>
              </a:spcBef>
              <a:spcAft>
                <a:spcPts val="0"/>
              </a:spcAft>
              <a:buClr>
                <a:srgbClr val="999999"/>
              </a:buClr>
              <a:buSzPts val="800"/>
              <a:buFont typeface="Open Sans"/>
              <a:buChar char="■"/>
              <a:defRPr/>
            </a:lvl3pPr>
            <a:lvl4pPr marL="3657600" lvl="3" indent="-558800">
              <a:spcBef>
                <a:spcPts val="0"/>
              </a:spcBef>
              <a:spcAft>
                <a:spcPts val="0"/>
              </a:spcAft>
              <a:buClr>
                <a:srgbClr val="999999"/>
              </a:buClr>
              <a:buSzPts val="800"/>
              <a:buFont typeface="Open Sans"/>
              <a:buChar char="●"/>
              <a:defRPr/>
            </a:lvl4pPr>
            <a:lvl5pPr marL="4572000" lvl="4" indent="-609600">
              <a:spcBef>
                <a:spcPts val="0"/>
              </a:spcBef>
              <a:spcAft>
                <a:spcPts val="0"/>
              </a:spcAft>
              <a:buClr>
                <a:srgbClr val="999999"/>
              </a:buClr>
              <a:buSzPts val="1200"/>
              <a:buFont typeface="Open Sans"/>
              <a:buChar char="○"/>
              <a:defRPr/>
            </a:lvl5pPr>
            <a:lvl6pPr marL="5486400" lvl="5" indent="-609600">
              <a:spcBef>
                <a:spcPts val="0"/>
              </a:spcBef>
              <a:spcAft>
                <a:spcPts val="0"/>
              </a:spcAft>
              <a:buClr>
                <a:srgbClr val="999999"/>
              </a:buClr>
              <a:buSzPts val="1200"/>
              <a:buFont typeface="Open Sans"/>
              <a:buChar char="■"/>
              <a:defRPr/>
            </a:lvl6pPr>
            <a:lvl7pPr marL="6400800" lvl="6" indent="-546100">
              <a:spcBef>
                <a:spcPts val="0"/>
              </a:spcBef>
              <a:spcAft>
                <a:spcPts val="0"/>
              </a:spcAft>
              <a:buClr>
                <a:srgbClr val="999999"/>
              </a:buClr>
              <a:buSzPts val="700"/>
              <a:buFont typeface="Open Sans"/>
              <a:buChar char="●"/>
              <a:defRPr/>
            </a:lvl7pPr>
            <a:lvl8pPr marL="7315200" lvl="7" indent="-546100">
              <a:spcBef>
                <a:spcPts val="0"/>
              </a:spcBef>
              <a:spcAft>
                <a:spcPts val="0"/>
              </a:spcAft>
              <a:buClr>
                <a:srgbClr val="999999"/>
              </a:buClr>
              <a:buSzPts val="700"/>
              <a:buFont typeface="Open Sans"/>
              <a:buChar char="○"/>
              <a:defRPr/>
            </a:lvl8pPr>
            <a:lvl9pPr marL="8229600" lvl="8" indent="-533400">
              <a:spcBef>
                <a:spcPts val="0"/>
              </a:spcBef>
              <a:spcAft>
                <a:spcPts val="0"/>
              </a:spcAft>
              <a:buClr>
                <a:srgbClr val="999999"/>
              </a:buClr>
              <a:buSzPts val="600"/>
              <a:buFont typeface="Open Sans"/>
              <a:buChar char="■"/>
              <a:defRPr/>
            </a:lvl9pPr>
          </a:lstStyle>
          <a:p>
            <a:pPr lvl="0"/>
            <a:r>
              <a:rPr lang="en-US"/>
              <a:t>Click to edit Master text styles</a:t>
            </a:r>
          </a:p>
        </p:txBody>
      </p:sp>
      <p:sp>
        <p:nvSpPr>
          <p:cNvPr id="149" name="Google Shape;149;p9"/>
          <p:cNvSpPr txBox="1">
            <a:spLocks noGrp="1"/>
          </p:cNvSpPr>
          <p:nvPr>
            <p:ph type="title"/>
          </p:nvPr>
        </p:nvSpPr>
        <p:spPr>
          <a:xfrm>
            <a:off x="1440000" y="890050"/>
            <a:ext cx="15408000" cy="11454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150" name="Google Shape;150;p9"/>
          <p:cNvGrpSpPr/>
          <p:nvPr/>
        </p:nvGrpSpPr>
        <p:grpSpPr>
          <a:xfrm rot="5400000">
            <a:off x="33397" y="7934335"/>
            <a:ext cx="2258250" cy="3190014"/>
            <a:chOff x="1019821" y="3547558"/>
            <a:chExt cx="582834" cy="823315"/>
          </a:xfrm>
        </p:grpSpPr>
        <p:sp>
          <p:nvSpPr>
            <p:cNvPr id="151" name="Google Shape;151;p9"/>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52" name="Google Shape;152;p9"/>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53" name="Google Shape;153;p9"/>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54" name="Google Shape;154;p9"/>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55" name="Google Shape;155;p9"/>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sp>
          <p:nvSpPr>
            <p:cNvPr id="156" name="Google Shape;156;p9"/>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grpSp>
      <p:sp>
        <p:nvSpPr>
          <p:cNvPr id="157" name="Google Shape;157;p9"/>
          <p:cNvSpPr/>
          <p:nvPr/>
        </p:nvSpPr>
        <p:spPr>
          <a:xfrm>
            <a:off x="4881117" y="9032096"/>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58" name="Google Shape;158;p9"/>
          <p:cNvSpPr/>
          <p:nvPr/>
        </p:nvSpPr>
        <p:spPr>
          <a:xfrm>
            <a:off x="17550293" y="3497196"/>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59" name="Google Shape;159;p9"/>
          <p:cNvSpPr/>
          <p:nvPr/>
        </p:nvSpPr>
        <p:spPr>
          <a:xfrm rot="2278002">
            <a:off x="15996398" y="9480831"/>
            <a:ext cx="849296" cy="1010158"/>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60" name="Google Shape;160;p9"/>
          <p:cNvSpPr/>
          <p:nvPr/>
        </p:nvSpPr>
        <p:spPr>
          <a:xfrm>
            <a:off x="-526507" y="4130846"/>
            <a:ext cx="1211750" cy="1626344"/>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sp>
        <p:nvSpPr>
          <p:cNvPr id="161" name="Google Shape;161;p9"/>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061530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62"/>
        <p:cNvGrpSpPr/>
        <p:nvPr/>
      </p:nvGrpSpPr>
      <p:grpSpPr>
        <a:xfrm>
          <a:off x="0" y="0"/>
          <a:ext cx="0" cy="0"/>
          <a:chOff x="0" y="0"/>
          <a:chExt cx="0" cy="0"/>
        </a:xfrm>
      </p:grpSpPr>
      <p:sp>
        <p:nvSpPr>
          <p:cNvPr id="163" name="Google Shape;163;p10"/>
          <p:cNvSpPr>
            <a:spLocks noGrp="1"/>
          </p:cNvSpPr>
          <p:nvPr>
            <p:ph type="pic" idx="2"/>
          </p:nvPr>
        </p:nvSpPr>
        <p:spPr>
          <a:xfrm>
            <a:off x="0" y="-200"/>
            <a:ext cx="18288000" cy="10287000"/>
          </a:xfrm>
          <a:prstGeom prst="rect">
            <a:avLst/>
          </a:prstGeom>
          <a:noFill/>
          <a:ln>
            <a:noFill/>
          </a:ln>
        </p:spPr>
      </p:sp>
      <p:sp>
        <p:nvSpPr>
          <p:cNvPr id="164" name="Google Shape;164;p10"/>
          <p:cNvSpPr txBox="1">
            <a:spLocks noGrp="1"/>
          </p:cNvSpPr>
          <p:nvPr>
            <p:ph type="body" idx="1"/>
          </p:nvPr>
        </p:nvSpPr>
        <p:spPr>
          <a:xfrm>
            <a:off x="1440000" y="8004400"/>
            <a:ext cx="15408000" cy="1210200"/>
          </a:xfrm>
          <a:prstGeom prst="rect">
            <a:avLst/>
          </a:prstGeom>
          <a:solidFill>
            <a:schemeClr val="dk2"/>
          </a:solidFill>
          <a:ln>
            <a:noFill/>
          </a:ln>
        </p:spPr>
        <p:txBody>
          <a:bodyPr spcFirstLastPara="1" wrap="square" lIns="91425" tIns="91425" rIns="91425" bIns="91425" anchor="ctr" anchorCtr="0">
            <a:noAutofit/>
          </a:bodyPr>
          <a:lstStyle>
            <a:lvl1pPr marL="914400" lvl="0" indent="-457200">
              <a:lnSpc>
                <a:spcPct val="100000"/>
              </a:lnSpc>
              <a:spcBef>
                <a:spcPts val="0"/>
              </a:spcBef>
              <a:spcAft>
                <a:spcPts val="0"/>
              </a:spcAft>
              <a:buSzPts val="1400"/>
              <a:buNone/>
              <a:defRPr sz="4400" b="1">
                <a:solidFill>
                  <a:schemeClr val="lt1"/>
                </a:solidFill>
                <a:latin typeface="Azeret Mono"/>
                <a:ea typeface="Azeret Mono"/>
                <a:cs typeface="Azeret Mono"/>
                <a:sym typeface="Azeret Mono"/>
              </a:defRPr>
            </a:lvl1pPr>
          </a:lstStyle>
          <a:p>
            <a:pPr lvl="0"/>
            <a:r>
              <a:rPr lang="en-US"/>
              <a:t>Click to edit Master text styles</a:t>
            </a:r>
          </a:p>
        </p:txBody>
      </p:sp>
      <p:sp>
        <p:nvSpPr>
          <p:cNvPr id="165" name="Google Shape;165;p10"/>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5575880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600"/>
              <a:buFont typeface="Azeret Mono"/>
              <a:buNone/>
              <a:defRPr sz="2600" b="1">
                <a:solidFill>
                  <a:schemeClr val="dk1"/>
                </a:solidFill>
                <a:latin typeface="Azeret Mono"/>
                <a:ea typeface="Azeret Mono"/>
                <a:cs typeface="Azeret Mono"/>
                <a:sym typeface="Azeret Mono"/>
              </a:defRPr>
            </a:lvl1pPr>
            <a:lvl2pPr lvl="1">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rmAutofit/>
          </a:bodyPr>
          <a:lstStyle>
            <a:lvl1pPr lvl="0" algn="ctr">
              <a:buNone/>
              <a:defRPr sz="2000">
                <a:solidFill>
                  <a:schemeClr val="dk2"/>
                </a:solidFill>
                <a:latin typeface="Bebas Neue"/>
                <a:ea typeface="Bebas Neue"/>
                <a:cs typeface="Bebas Neue"/>
                <a:sym typeface="Bebas Neue"/>
              </a:defRPr>
            </a:lvl1pPr>
            <a:lvl2pPr lvl="1" algn="ctr">
              <a:buNone/>
              <a:defRPr sz="2000">
                <a:solidFill>
                  <a:schemeClr val="dk2"/>
                </a:solidFill>
                <a:latin typeface="Bebas Neue"/>
                <a:ea typeface="Bebas Neue"/>
                <a:cs typeface="Bebas Neue"/>
                <a:sym typeface="Bebas Neue"/>
              </a:defRPr>
            </a:lvl2pPr>
            <a:lvl3pPr lvl="2" algn="ctr">
              <a:buNone/>
              <a:defRPr sz="2000">
                <a:solidFill>
                  <a:schemeClr val="dk2"/>
                </a:solidFill>
                <a:latin typeface="Bebas Neue"/>
                <a:ea typeface="Bebas Neue"/>
                <a:cs typeface="Bebas Neue"/>
                <a:sym typeface="Bebas Neue"/>
              </a:defRPr>
            </a:lvl3pPr>
            <a:lvl4pPr lvl="3" algn="ctr">
              <a:buNone/>
              <a:defRPr sz="2000">
                <a:solidFill>
                  <a:schemeClr val="dk2"/>
                </a:solidFill>
                <a:latin typeface="Bebas Neue"/>
                <a:ea typeface="Bebas Neue"/>
                <a:cs typeface="Bebas Neue"/>
                <a:sym typeface="Bebas Neue"/>
              </a:defRPr>
            </a:lvl4pPr>
            <a:lvl5pPr lvl="4" algn="ctr">
              <a:buNone/>
              <a:defRPr sz="2000">
                <a:solidFill>
                  <a:schemeClr val="dk2"/>
                </a:solidFill>
                <a:latin typeface="Bebas Neue"/>
                <a:ea typeface="Bebas Neue"/>
                <a:cs typeface="Bebas Neue"/>
                <a:sym typeface="Bebas Neue"/>
              </a:defRPr>
            </a:lvl5pPr>
            <a:lvl6pPr lvl="5" algn="ctr">
              <a:buNone/>
              <a:defRPr sz="2000">
                <a:solidFill>
                  <a:schemeClr val="dk2"/>
                </a:solidFill>
                <a:latin typeface="Bebas Neue"/>
                <a:ea typeface="Bebas Neue"/>
                <a:cs typeface="Bebas Neue"/>
                <a:sym typeface="Bebas Neue"/>
              </a:defRPr>
            </a:lvl6pPr>
            <a:lvl7pPr lvl="6" algn="ctr">
              <a:buNone/>
              <a:defRPr sz="2000">
                <a:solidFill>
                  <a:schemeClr val="dk2"/>
                </a:solidFill>
                <a:latin typeface="Bebas Neue"/>
                <a:ea typeface="Bebas Neue"/>
                <a:cs typeface="Bebas Neue"/>
                <a:sym typeface="Bebas Neue"/>
              </a:defRPr>
            </a:lvl7pPr>
            <a:lvl8pPr lvl="7" algn="ctr">
              <a:buNone/>
              <a:defRPr sz="2000">
                <a:solidFill>
                  <a:schemeClr val="dk2"/>
                </a:solidFill>
                <a:latin typeface="Bebas Neue"/>
                <a:ea typeface="Bebas Neue"/>
                <a:cs typeface="Bebas Neue"/>
                <a:sym typeface="Bebas Neue"/>
              </a:defRPr>
            </a:lvl8pPr>
            <a:lvl9pPr lvl="8" algn="ctr">
              <a:buNone/>
              <a:defRPr sz="2000">
                <a:solidFill>
                  <a:schemeClr val="dk2"/>
                </a:solidFill>
                <a:latin typeface="Bebas Neue"/>
                <a:ea typeface="Bebas Neue"/>
                <a:cs typeface="Bebas Neue"/>
                <a:sym typeface="Bebas Neue"/>
              </a:defRPr>
            </a:lvl9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4329773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668"/>
        <p:cNvGrpSpPr/>
        <p:nvPr/>
      </p:nvGrpSpPr>
      <p:grpSpPr>
        <a:xfrm>
          <a:off x="0" y="0"/>
          <a:ext cx="0" cy="0"/>
          <a:chOff x="0" y="0"/>
          <a:chExt cx="0" cy="0"/>
        </a:xfrm>
      </p:grpSpPr>
      <p:sp>
        <p:nvSpPr>
          <p:cNvPr id="669" name="Google Shape;669;p34"/>
          <p:cNvSpPr txBox="1">
            <a:spLocks noGrp="1"/>
          </p:cNvSpPr>
          <p:nvPr>
            <p:ph type="title"/>
          </p:nvPr>
        </p:nvSpPr>
        <p:spPr>
          <a:xfrm>
            <a:off x="2136200" y="1866900"/>
            <a:ext cx="14094600" cy="964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70" name="Google Shape;670;p34"/>
          <p:cNvSpPr txBox="1">
            <a:spLocks noGrp="1"/>
          </p:cNvSpPr>
          <p:nvPr>
            <p:ph type="body" idx="1"/>
          </p:nvPr>
        </p:nvSpPr>
        <p:spPr>
          <a:xfrm>
            <a:off x="2136200" y="3390900"/>
            <a:ext cx="14094600" cy="5004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2801232"/>
      </p:ext>
    </p:extLst>
  </p:cSld>
  <p:clrMap bg1="lt1" tx1="dk1" bg2="dk2" tx2="lt2" accent1="accent1" accent2="accent2" accent3="accent3" accent4="accent4" accent5="accent5" accent6="accent6" hlink="hlink" folHlink="folHlink"/>
  <p:sldLayoutIdLst>
    <p:sldLayoutId id="2147483694" r:id="rId1"/>
    <p:sldLayoutId id="2147483695"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C42AB3-B5B2-43F9-949D-E58A56615B18}"/>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17B93F66-5783-42A5-AE48-80CFD54B40DD}"/>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45D7A037-E03A-4128-8B5F-684EF5176CF9}"/>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C96622F9-5653-4F89-8D8D-D027F940F32B}" type="datetimeFigureOut">
              <a:rPr lang="en-ID" smtClean="0"/>
              <a:t>29/07/2023</a:t>
            </a:fld>
            <a:endParaRPr lang="en-ID"/>
          </a:p>
        </p:txBody>
      </p:sp>
      <p:sp>
        <p:nvSpPr>
          <p:cNvPr id="5" name="Footer Placeholder 4">
            <a:extLst>
              <a:ext uri="{FF2B5EF4-FFF2-40B4-BE49-F238E27FC236}">
                <a16:creationId xmlns:a16="http://schemas.microsoft.com/office/drawing/2014/main" id="{6389CB5D-EB45-4900-8284-76457B9988DA}"/>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F3A616F0-C8B3-4E32-8573-4C7474BF2B20}"/>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6354416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4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datasets/gargvg/univai-dataset?select=univ.ai_Training+Data.csv" TargetMode="External"/><Relationship Id="rId2" Type="http://schemas.openxmlformats.org/officeDocument/2006/relationships/notesSlide" Target="../notesSlides/notesSlide12.xml"/><Relationship Id="rId1" Type="http://schemas.openxmlformats.org/officeDocument/2006/relationships/slideLayout" Target="../slideLayouts/slideLayout41.xml"/><Relationship Id="rId5" Type="http://schemas.openxmlformats.org/officeDocument/2006/relationships/image" Target="../media/image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4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41.xml"/><Relationship Id="rId4" Type="http://schemas.openxmlformats.org/officeDocument/2006/relationships/image" Target="../media/image4.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41.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4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41.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41.xml"/><Relationship Id="rId5" Type="http://schemas.openxmlformats.org/officeDocument/2006/relationships/image" Target="../media/image4.jp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41.xml"/><Relationship Id="rId5" Type="http://schemas.openxmlformats.org/officeDocument/2006/relationships/image" Target="../media/image23.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4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41.xml"/><Relationship Id="rId5" Type="http://schemas.openxmlformats.org/officeDocument/2006/relationships/image" Target="../media/image27.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xml"/><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41.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41.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8" Type="http://schemas.openxmlformats.org/officeDocument/2006/relationships/hyperlink" Target="https://www.idscore.id/faq/detail/apa-itu-non-performing-loan-npl-serta-dampak-negatif-bagi-lembaga-keuangan" TargetMode="External"/><Relationship Id="rId3" Type="http://schemas.openxmlformats.org/officeDocument/2006/relationships/image" Target="../media/image4.jpg"/><Relationship Id="rId7" Type="http://schemas.openxmlformats.org/officeDocument/2006/relationships/hyperlink" Target="https://www.ceicdata.com/id/indicator/indonesia/non-performing-loans-ratio" TargetMode="External"/><Relationship Id="rId2" Type="http://schemas.openxmlformats.org/officeDocument/2006/relationships/notesSlide" Target="../notesSlides/notesSlide40.xml"/><Relationship Id="rId1" Type="http://schemas.openxmlformats.org/officeDocument/2006/relationships/slideLayout" Target="../slideLayouts/slideLayout41.xml"/><Relationship Id="rId6" Type="http://schemas.openxmlformats.org/officeDocument/2006/relationships/hyperlink" Target="https://ksnugroho.medium.com/confusion-matrix-untuk-evaluasi-model-pada-unsupervised-machine-learning-bc4b1ae9ae3f" TargetMode="External"/><Relationship Id="rId5" Type="http://schemas.openxmlformats.org/officeDocument/2006/relationships/hyperlink" Target="https://medium.com/@pararawendy19/memahami-metrik-pada-pemodelan-klasifikasi-29cd5b738ee7" TargetMode="External"/><Relationship Id="rId4" Type="http://schemas.openxmlformats.org/officeDocument/2006/relationships/hyperlink" Target="https://medium.com/responsibleml/visualize-ml-model-bias-with-dalex-b63f182cd649"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l="9253" t="7874" b="1376"/>
          <a:stretch/>
        </p:blipFill>
        <p:spPr>
          <a:xfrm>
            <a:off x="0" y="0"/>
            <a:ext cx="18288000" cy="10287003"/>
          </a:xfrm>
          <a:prstGeom prst="rect">
            <a:avLst/>
          </a:prstGeom>
          <a:noFill/>
          <a:ln>
            <a:noFill/>
          </a:ln>
        </p:spPr>
      </p:pic>
      <p:sp>
        <p:nvSpPr>
          <p:cNvPr id="85" name="Google Shape;85;p1"/>
          <p:cNvSpPr txBox="1"/>
          <p:nvPr/>
        </p:nvSpPr>
        <p:spPr>
          <a:xfrm>
            <a:off x="2026475" y="2098175"/>
            <a:ext cx="9849900" cy="54405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3091"/>
              <a:buFont typeface="Arial"/>
              <a:buNone/>
            </a:pPr>
            <a:r>
              <a:rPr lang="en-US" sz="13091" b="1" dirty="0">
                <a:solidFill>
                  <a:srgbClr val="FFFFFF"/>
                </a:solidFill>
                <a:latin typeface="Helvetica Neue"/>
                <a:ea typeface="Helvetica Neue"/>
                <a:cs typeface="Helvetica Neue"/>
                <a:sym typeface="Helvetica Neue"/>
              </a:rPr>
              <a:t>Credit Default</a:t>
            </a:r>
            <a:r>
              <a:rPr lang="en-US" sz="13091" b="1" i="0" u="none" strike="noStrike" cap="none" dirty="0">
                <a:solidFill>
                  <a:srgbClr val="FFFFFF"/>
                </a:solidFill>
                <a:latin typeface="Helvetica Neue"/>
                <a:ea typeface="Helvetica Neue"/>
                <a:cs typeface="Helvetica Neue"/>
                <a:sym typeface="Helvetica Neue"/>
              </a:rPr>
              <a:t> Prediction</a:t>
            </a:r>
            <a:endParaRPr sz="1400" b="0" i="0" u="none" strike="noStrike" cap="none" dirty="0">
              <a:solidFill>
                <a:srgbClr val="000000"/>
              </a:solidFill>
              <a:latin typeface="Arial"/>
              <a:ea typeface="Arial"/>
              <a:cs typeface="Arial"/>
              <a:sym typeface="Arial"/>
            </a:endParaRPr>
          </a:p>
        </p:txBody>
      </p:sp>
      <p:sp>
        <p:nvSpPr>
          <p:cNvPr id="86" name="Google Shape;86;p1"/>
          <p:cNvSpPr txBox="1"/>
          <p:nvPr/>
        </p:nvSpPr>
        <p:spPr>
          <a:xfrm>
            <a:off x="2026470" y="1151756"/>
            <a:ext cx="6450600" cy="650100"/>
          </a:xfrm>
          <a:prstGeom prst="rect">
            <a:avLst/>
          </a:prstGeom>
          <a:noFill/>
          <a:ln>
            <a:noFill/>
          </a:ln>
        </p:spPr>
        <p:txBody>
          <a:bodyPr spcFirstLastPara="1" wrap="square" lIns="0" tIns="0" rIns="0" bIns="0" anchor="t" anchorCtr="0">
            <a:spAutoFit/>
          </a:bodyPr>
          <a:lstStyle/>
          <a:p>
            <a:pPr marL="0" marR="0" lvl="0" indent="0" algn="l" rtl="0">
              <a:lnSpc>
                <a:spcPct val="110987"/>
              </a:lnSpc>
              <a:spcBef>
                <a:spcPts val="0"/>
              </a:spcBef>
              <a:spcAft>
                <a:spcPts val="0"/>
              </a:spcAft>
              <a:buClr>
                <a:srgbClr val="000000"/>
              </a:buClr>
              <a:buSzPts val="4223"/>
              <a:buFont typeface="Arial"/>
              <a:buNone/>
            </a:pPr>
            <a:r>
              <a:rPr lang="en-US" sz="4223" b="0" i="0" u="none" strike="noStrike" cap="none">
                <a:solidFill>
                  <a:srgbClr val="FFFFFF"/>
                </a:solidFill>
                <a:latin typeface="Helvetica Neue"/>
                <a:ea typeface="Helvetica Neue"/>
                <a:cs typeface="Helvetica Neue"/>
                <a:sym typeface="Helvetica Neue"/>
              </a:rPr>
              <a:t>Final Project DS 18</a:t>
            </a:r>
            <a:endParaRPr sz="1400" b="0" i="0" u="none" strike="noStrike" cap="none">
              <a:solidFill>
                <a:srgbClr val="000000"/>
              </a:solidFill>
              <a:latin typeface="Arial"/>
              <a:ea typeface="Arial"/>
              <a:cs typeface="Arial"/>
              <a:sym typeface="Arial"/>
            </a:endParaRPr>
          </a:p>
        </p:txBody>
      </p:sp>
      <p:sp>
        <p:nvSpPr>
          <p:cNvPr id="87" name="Google Shape;87;p1"/>
          <p:cNvSpPr txBox="1"/>
          <p:nvPr/>
        </p:nvSpPr>
        <p:spPr>
          <a:xfrm>
            <a:off x="2026470" y="7805133"/>
            <a:ext cx="7521900" cy="1191900"/>
          </a:xfrm>
          <a:prstGeom prst="rect">
            <a:avLst/>
          </a:prstGeom>
          <a:noFill/>
          <a:ln>
            <a:noFill/>
          </a:ln>
        </p:spPr>
        <p:txBody>
          <a:bodyPr spcFirstLastPara="1" wrap="square" lIns="0" tIns="0" rIns="0" bIns="0" anchor="t" anchorCtr="0">
            <a:spAutoFit/>
          </a:bodyPr>
          <a:lstStyle/>
          <a:p>
            <a:pPr marL="0" marR="0" lvl="0" indent="0" algn="l" rtl="0">
              <a:lnSpc>
                <a:spcPct val="134993"/>
              </a:lnSpc>
              <a:spcBef>
                <a:spcPts val="0"/>
              </a:spcBef>
              <a:spcAft>
                <a:spcPts val="0"/>
              </a:spcAft>
              <a:buClr>
                <a:srgbClr val="000000"/>
              </a:buClr>
              <a:buSzPts val="3295"/>
              <a:buFont typeface="Arial"/>
              <a:buNone/>
            </a:pPr>
            <a:r>
              <a:rPr lang="en-US" sz="3295" b="0" i="0" u="none" strike="noStrike" cap="none">
                <a:solidFill>
                  <a:srgbClr val="FFFFFF"/>
                </a:solidFill>
                <a:latin typeface="Helvetica Neue"/>
                <a:ea typeface="Helvetica Neue"/>
                <a:cs typeface="Helvetica Neue"/>
                <a:sym typeface="Helvetica Neue"/>
              </a:rPr>
              <a:t>Suci Rahma Nura</a:t>
            </a:r>
            <a:endParaRPr sz="3295" b="0" i="0" u="none" strike="noStrike" cap="none">
              <a:solidFill>
                <a:srgbClr val="FFFFFF"/>
              </a:solidFill>
              <a:latin typeface="Helvetica Neue"/>
              <a:ea typeface="Helvetica Neue"/>
              <a:cs typeface="Helvetica Neue"/>
              <a:sym typeface="Helvetica Neue"/>
            </a:endParaRPr>
          </a:p>
          <a:p>
            <a:pPr marL="0" marR="0" lvl="0" indent="0" algn="l" rtl="0">
              <a:lnSpc>
                <a:spcPct val="134993"/>
              </a:lnSpc>
              <a:spcBef>
                <a:spcPts val="0"/>
              </a:spcBef>
              <a:spcAft>
                <a:spcPts val="0"/>
              </a:spcAft>
              <a:buClr>
                <a:srgbClr val="000000"/>
              </a:buClr>
              <a:buSzPts val="3295"/>
              <a:buFont typeface="Arial"/>
              <a:buNone/>
            </a:pPr>
            <a:r>
              <a:rPr lang="en-US" sz="3295" b="0" i="0" u="none" strike="noStrike" cap="none">
                <a:solidFill>
                  <a:srgbClr val="FFFFFF"/>
                </a:solidFill>
                <a:latin typeface="Helvetica Neue"/>
                <a:ea typeface="Helvetica Neue"/>
                <a:cs typeface="Helvetica Neue"/>
                <a:sym typeface="Helvetica Neue"/>
              </a:rPr>
              <a:t>Juni 2023</a:t>
            </a:r>
            <a:endParaRPr sz="3295" b="0" i="0" u="none" strike="noStrike" cap="none">
              <a:solidFill>
                <a:srgbClr val="FFFFFF"/>
              </a:solidFill>
              <a:latin typeface="Helvetica Neue"/>
              <a:ea typeface="Helvetica Neue"/>
              <a:cs typeface="Helvetica Neue"/>
              <a:sym typeface="Helvetica Neue"/>
            </a:endParaRPr>
          </a:p>
        </p:txBody>
      </p:sp>
      <p:sp>
        <p:nvSpPr>
          <p:cNvPr id="88" name="Google Shape;88;p1"/>
          <p:cNvSpPr/>
          <p:nvPr/>
        </p:nvSpPr>
        <p:spPr>
          <a:xfrm>
            <a:off x="7732618" y="9259069"/>
            <a:ext cx="6257356" cy="3481366"/>
          </a:xfrm>
          <a:custGeom>
            <a:avLst/>
            <a:gdLst/>
            <a:ahLst/>
            <a:cxnLst/>
            <a:rect l="l" t="t" r="r" b="b"/>
            <a:pathLst>
              <a:path w="6257356" h="3481366" extrusionOk="0">
                <a:moveTo>
                  <a:pt x="0" y="0"/>
                </a:moveTo>
                <a:lnTo>
                  <a:pt x="6257356" y="0"/>
                </a:lnTo>
                <a:lnTo>
                  <a:pt x="6257356" y="3481366"/>
                </a:lnTo>
                <a:lnTo>
                  <a:pt x="0" y="3481366"/>
                </a:lnTo>
                <a:lnTo>
                  <a:pt x="0" y="0"/>
                </a:lnTo>
                <a:close/>
              </a:path>
            </a:pathLst>
          </a:custGeom>
          <a:blipFill rotWithShape="1">
            <a:blip r:embed="rId4">
              <a:alphaModFix/>
            </a:blip>
            <a:stretch>
              <a:fillRect/>
            </a:stretch>
          </a:blipFill>
          <a:ln>
            <a:noFill/>
          </a:ln>
        </p:spPr>
      </p:sp>
      <p:sp>
        <p:nvSpPr>
          <p:cNvPr id="89" name="Google Shape;89;p1"/>
          <p:cNvSpPr/>
          <p:nvPr/>
        </p:nvSpPr>
        <p:spPr>
          <a:xfrm>
            <a:off x="12345954" y="-1026975"/>
            <a:ext cx="7315200" cy="4109812"/>
          </a:xfrm>
          <a:custGeom>
            <a:avLst/>
            <a:gdLst/>
            <a:ahLst/>
            <a:cxnLst/>
            <a:rect l="l" t="t" r="r" b="b"/>
            <a:pathLst>
              <a:path w="7315200" h="4109812" extrusionOk="0">
                <a:moveTo>
                  <a:pt x="0" y="0"/>
                </a:moveTo>
                <a:lnTo>
                  <a:pt x="7315200" y="0"/>
                </a:lnTo>
                <a:lnTo>
                  <a:pt x="7315200" y="4109812"/>
                </a:lnTo>
                <a:lnTo>
                  <a:pt x="0" y="4109812"/>
                </a:lnTo>
                <a:lnTo>
                  <a:pt x="0" y="0"/>
                </a:lnTo>
                <a:close/>
              </a:path>
            </a:pathLst>
          </a:custGeom>
          <a:blipFill rotWithShape="1">
            <a:blip r:embed="rId5">
              <a:alphaModFix/>
            </a:blip>
            <a:stretch>
              <a:fillRect/>
            </a:stretch>
          </a:blipFill>
          <a:ln>
            <a:noFill/>
          </a:ln>
        </p:spPr>
      </p:sp>
      <p:sp>
        <p:nvSpPr>
          <p:cNvPr id="90" name="Google Shape;90;p1"/>
          <p:cNvSpPr/>
          <p:nvPr/>
        </p:nvSpPr>
        <p:spPr>
          <a:xfrm rot="10800000">
            <a:off x="4154994" y="-1972789"/>
            <a:ext cx="5393450" cy="3000720"/>
          </a:xfrm>
          <a:custGeom>
            <a:avLst/>
            <a:gdLst/>
            <a:ahLst/>
            <a:cxnLst/>
            <a:rect l="l" t="t" r="r" b="b"/>
            <a:pathLst>
              <a:path w="5393450" h="3000720" extrusionOk="0">
                <a:moveTo>
                  <a:pt x="0" y="0"/>
                </a:moveTo>
                <a:lnTo>
                  <a:pt x="5393451" y="0"/>
                </a:lnTo>
                <a:lnTo>
                  <a:pt x="5393451" y="3000720"/>
                </a:lnTo>
                <a:lnTo>
                  <a:pt x="0" y="3000720"/>
                </a:lnTo>
                <a:lnTo>
                  <a:pt x="0" y="0"/>
                </a:lnTo>
                <a:close/>
              </a:path>
            </a:pathLst>
          </a:custGeom>
          <a:blipFill rotWithShape="1">
            <a:blip r:embed="rId4">
              <a:alphaModFix/>
            </a:blip>
            <a:stretch>
              <a:fillRect/>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117" name="Google Shape;117;p3"/>
          <p:cNvGrpSpPr/>
          <p:nvPr/>
        </p:nvGrpSpPr>
        <p:grpSpPr>
          <a:xfrm>
            <a:off x="-1292825" y="-76324"/>
            <a:ext cx="11024011" cy="10363214"/>
            <a:chOff x="0" y="-28575"/>
            <a:chExt cx="2903424" cy="3290745"/>
          </a:xfrm>
        </p:grpSpPr>
        <p:sp>
          <p:nvSpPr>
            <p:cNvPr id="118" name="Google Shape;118;p3"/>
            <p:cNvSpPr/>
            <p:nvPr/>
          </p:nvSpPr>
          <p:spPr>
            <a:xfrm>
              <a:off x="0" y="0"/>
              <a:ext cx="2903424" cy="3262170"/>
            </a:xfrm>
            <a:custGeom>
              <a:avLst/>
              <a:gdLst/>
              <a:ahLst/>
              <a:cxnLst/>
              <a:rect l="l" t="t" r="r" b="b"/>
              <a:pathLst>
                <a:path w="2903424" h="3262170" extrusionOk="0">
                  <a:moveTo>
                    <a:pt x="0" y="0"/>
                  </a:moveTo>
                  <a:lnTo>
                    <a:pt x="2903424" y="0"/>
                  </a:lnTo>
                  <a:lnTo>
                    <a:pt x="2903424" y="3262170"/>
                  </a:lnTo>
                  <a:lnTo>
                    <a:pt x="0" y="3262170"/>
                  </a:lnTo>
                  <a:close/>
                </a:path>
              </a:pathLst>
            </a:custGeom>
            <a:solidFill>
              <a:srgbClr val="3B5074"/>
            </a:solidFill>
            <a:ln>
              <a:noFill/>
            </a:ln>
          </p:spPr>
        </p:sp>
        <p:sp>
          <p:nvSpPr>
            <p:cNvPr id="119" name="Google Shape;119;p3"/>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322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20" name="Google Shape;120;p3"/>
          <p:cNvSpPr txBox="1"/>
          <p:nvPr/>
        </p:nvSpPr>
        <p:spPr>
          <a:xfrm>
            <a:off x="686625" y="840825"/>
            <a:ext cx="8083500" cy="92340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6000" b="1">
                <a:solidFill>
                  <a:srgbClr val="FFFFFF"/>
                </a:solidFill>
                <a:latin typeface="Helvetica Neue"/>
                <a:ea typeface="Helvetica Neue"/>
                <a:cs typeface="Helvetica Neue"/>
                <a:sym typeface="Helvetica Neue"/>
              </a:rPr>
              <a:t>Objective</a:t>
            </a:r>
            <a:endParaRPr sz="6000" b="0" i="0" u="none" strike="noStrike" cap="none">
              <a:solidFill>
                <a:srgbClr val="000000"/>
              </a:solidFill>
              <a:latin typeface="Arial"/>
              <a:ea typeface="Arial"/>
              <a:cs typeface="Arial"/>
              <a:sym typeface="Arial"/>
            </a:endParaRPr>
          </a:p>
        </p:txBody>
      </p:sp>
      <p:grpSp>
        <p:nvGrpSpPr>
          <p:cNvPr id="121" name="Google Shape;121;p3"/>
          <p:cNvGrpSpPr/>
          <p:nvPr/>
        </p:nvGrpSpPr>
        <p:grpSpPr>
          <a:xfrm>
            <a:off x="10937340" y="1028700"/>
            <a:ext cx="6123926" cy="8229623"/>
            <a:chOff x="0" y="0"/>
            <a:chExt cx="3663950" cy="4923790"/>
          </a:xfrm>
        </p:grpSpPr>
        <p:sp>
          <p:nvSpPr>
            <p:cNvPr id="122" name="Google Shape;122;p3"/>
            <p:cNvSpPr/>
            <p:nvPr/>
          </p:nvSpPr>
          <p:spPr>
            <a:xfrm>
              <a:off x="31750" y="31750"/>
              <a:ext cx="3600450" cy="4859020"/>
            </a:xfrm>
            <a:custGeom>
              <a:avLst/>
              <a:gdLst/>
              <a:ahLst/>
              <a:cxnLst/>
              <a:rect l="l" t="t" r="r" b="b"/>
              <a:pathLst>
                <a:path w="3600450" h="4859020" extrusionOk="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rotWithShape="1">
              <a:blip r:embed="rId3">
                <a:alphaModFix/>
              </a:blip>
              <a:stretch>
                <a:fillRect t="-5569" b="-5569"/>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
            <p:cNvSpPr/>
            <p:nvPr/>
          </p:nvSpPr>
          <p:spPr>
            <a:xfrm>
              <a:off x="0" y="0"/>
              <a:ext cx="3663950" cy="4923790"/>
            </a:xfrm>
            <a:custGeom>
              <a:avLst/>
              <a:gdLst/>
              <a:ahLst/>
              <a:cxnLst/>
              <a:rect l="l" t="t" r="r" b="b"/>
              <a:pathLst>
                <a:path w="3663950" h="4923790" extrusionOk="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E2B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4" name="Google Shape;124;p3"/>
          <p:cNvSpPr txBox="1"/>
          <p:nvPr/>
        </p:nvSpPr>
        <p:spPr>
          <a:xfrm>
            <a:off x="509275" y="3214825"/>
            <a:ext cx="8372700" cy="4341900"/>
          </a:xfrm>
          <a:prstGeom prst="rect">
            <a:avLst/>
          </a:prstGeom>
          <a:noFill/>
          <a:ln>
            <a:noFill/>
          </a:ln>
        </p:spPr>
        <p:txBody>
          <a:bodyPr spcFirstLastPara="1" wrap="square" lIns="0" tIns="0" rIns="0" bIns="0" anchor="t" anchorCtr="0">
            <a:spAutoFit/>
          </a:bodyPr>
          <a:lstStyle/>
          <a:p>
            <a:pPr marL="457200" marR="0" lvl="0" indent="-399986" algn="l" rtl="0">
              <a:lnSpc>
                <a:spcPct val="135018"/>
              </a:lnSpc>
              <a:spcBef>
                <a:spcPts val="0"/>
              </a:spcBef>
              <a:spcAft>
                <a:spcPts val="0"/>
              </a:spcAft>
              <a:buClr>
                <a:srgbClr val="FFFFFF"/>
              </a:buClr>
              <a:buSzPts val="2699"/>
              <a:buFont typeface="Montserrat"/>
              <a:buChar char="●"/>
            </a:pPr>
            <a:r>
              <a:rPr lang="en-US" sz="2699" b="1" dirty="0">
                <a:solidFill>
                  <a:srgbClr val="FFFFFF"/>
                </a:solidFill>
                <a:latin typeface="Montserrat"/>
                <a:ea typeface="Montserrat"/>
                <a:cs typeface="Montserrat"/>
                <a:sym typeface="Montserrat"/>
              </a:rPr>
              <a:t>What kind of debtors have a tendency to default?</a:t>
            </a:r>
            <a:endParaRPr sz="2699" b="1" dirty="0">
              <a:solidFill>
                <a:srgbClr val="FFFFFF"/>
              </a:solidFill>
              <a:latin typeface="Montserrat"/>
              <a:ea typeface="Montserrat"/>
              <a:cs typeface="Montserrat"/>
              <a:sym typeface="Montserrat"/>
            </a:endParaRPr>
          </a:p>
          <a:p>
            <a:pPr marL="457200" marR="0" lvl="0" indent="-399986" algn="l" rtl="0">
              <a:lnSpc>
                <a:spcPct val="135018"/>
              </a:lnSpc>
              <a:spcBef>
                <a:spcPts val="0"/>
              </a:spcBef>
              <a:spcAft>
                <a:spcPts val="0"/>
              </a:spcAft>
              <a:buClr>
                <a:srgbClr val="FFFFFF"/>
              </a:buClr>
              <a:buSzPts val="2699"/>
              <a:buFont typeface="Montserrat"/>
              <a:buChar char="●"/>
            </a:pPr>
            <a:r>
              <a:rPr lang="en-US" sz="2699" b="1" dirty="0">
                <a:solidFill>
                  <a:srgbClr val="FFFFFF"/>
                </a:solidFill>
                <a:latin typeface="Montserrat"/>
                <a:ea typeface="Montserrat"/>
                <a:cs typeface="Montserrat"/>
                <a:sym typeface="Montserrat"/>
              </a:rPr>
              <a:t>What variables affect the risk of default the most?</a:t>
            </a:r>
            <a:endParaRPr sz="2699" b="1" dirty="0">
              <a:solidFill>
                <a:srgbClr val="FFFFFF"/>
              </a:solidFill>
              <a:latin typeface="Montserrat"/>
              <a:ea typeface="Montserrat"/>
              <a:cs typeface="Montserrat"/>
              <a:sym typeface="Montserrat"/>
            </a:endParaRPr>
          </a:p>
          <a:p>
            <a:pPr marL="457200" marR="0" lvl="0" indent="-399986" algn="l" rtl="0">
              <a:lnSpc>
                <a:spcPct val="135018"/>
              </a:lnSpc>
              <a:spcBef>
                <a:spcPts val="0"/>
              </a:spcBef>
              <a:spcAft>
                <a:spcPts val="0"/>
              </a:spcAft>
              <a:buClr>
                <a:srgbClr val="FFFFFF"/>
              </a:buClr>
              <a:buSzPts val="2699"/>
              <a:buFont typeface="Montserrat"/>
              <a:buChar char="●"/>
            </a:pPr>
            <a:r>
              <a:rPr lang="en-US" sz="2699" b="1" dirty="0">
                <a:solidFill>
                  <a:srgbClr val="FFFFFF"/>
                </a:solidFill>
                <a:latin typeface="Montserrat"/>
                <a:ea typeface="Montserrat"/>
                <a:cs typeface="Montserrat"/>
                <a:sym typeface="Montserrat"/>
              </a:rPr>
              <a:t>What machine learning models are suitable for predicting debtors defaults?</a:t>
            </a:r>
            <a:endParaRPr sz="2699" b="1" dirty="0">
              <a:solidFill>
                <a:srgbClr val="FFFFFF"/>
              </a:solidFill>
              <a:latin typeface="Montserrat"/>
              <a:ea typeface="Montserrat"/>
              <a:cs typeface="Montserrat"/>
              <a:sym typeface="Montserrat"/>
            </a:endParaRPr>
          </a:p>
          <a:p>
            <a:pPr marL="457200" marR="0" lvl="0" indent="-399986" algn="l" rtl="0">
              <a:lnSpc>
                <a:spcPct val="135018"/>
              </a:lnSpc>
              <a:spcBef>
                <a:spcPts val="0"/>
              </a:spcBef>
              <a:spcAft>
                <a:spcPts val="0"/>
              </a:spcAft>
              <a:buClr>
                <a:srgbClr val="FFFFFF"/>
              </a:buClr>
              <a:buSzPts val="2699"/>
              <a:buFont typeface="Montserrat"/>
              <a:buChar char="●"/>
            </a:pPr>
            <a:r>
              <a:rPr lang="en-US" sz="2699" b="1" dirty="0">
                <a:solidFill>
                  <a:srgbClr val="FFFFFF"/>
                </a:solidFill>
                <a:latin typeface="Montserrat"/>
                <a:ea typeface="Montserrat"/>
                <a:cs typeface="Montserrat"/>
                <a:sym typeface="Montserrat"/>
              </a:rPr>
              <a:t>What impact will the model have on the business?</a:t>
            </a:r>
            <a:endParaRPr sz="2699" b="1" dirty="0">
              <a:solidFill>
                <a:srgbClr val="FFFFFF"/>
              </a:solidFill>
              <a:latin typeface="Montserrat"/>
              <a:ea typeface="Montserrat"/>
              <a:cs typeface="Montserrat"/>
              <a:sym typeface="Montserrat"/>
            </a:endParaRPr>
          </a:p>
        </p:txBody>
      </p:sp>
      <p:sp>
        <p:nvSpPr>
          <p:cNvPr id="125" name="Google Shape;125;p3"/>
          <p:cNvSpPr/>
          <p:nvPr/>
        </p:nvSpPr>
        <p:spPr>
          <a:xfrm>
            <a:off x="6073518" y="8981140"/>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4">
              <a:alphaModFix/>
            </a:blip>
            <a:stretch>
              <a:fillRect/>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g24e4eec9a1d_0_67"/>
          <p:cNvPicPr preferRelativeResize="0"/>
          <p:nvPr/>
        </p:nvPicPr>
        <p:blipFill rotWithShape="1">
          <a:blip r:embed="rId3">
            <a:alphaModFix amt="47000"/>
          </a:blip>
          <a:srcRect t="7784" b="7784"/>
          <a:stretch/>
        </p:blipFill>
        <p:spPr>
          <a:xfrm>
            <a:off x="0" y="0"/>
            <a:ext cx="18288000" cy="10286999"/>
          </a:xfrm>
          <a:prstGeom prst="rect">
            <a:avLst/>
          </a:prstGeom>
          <a:noFill/>
          <a:ln>
            <a:noFill/>
          </a:ln>
        </p:spPr>
      </p:pic>
      <p:grpSp>
        <p:nvGrpSpPr>
          <p:cNvPr id="131" name="Google Shape;131;g24e4eec9a1d_0_67"/>
          <p:cNvGrpSpPr/>
          <p:nvPr/>
        </p:nvGrpSpPr>
        <p:grpSpPr>
          <a:xfrm>
            <a:off x="1263675" y="2691827"/>
            <a:ext cx="15763110" cy="4363185"/>
            <a:chOff x="4153326" y="997281"/>
            <a:chExt cx="9982971" cy="4546879"/>
          </a:xfrm>
        </p:grpSpPr>
        <p:sp>
          <p:nvSpPr>
            <p:cNvPr id="132" name="Google Shape;132;g24e4eec9a1d_0_67"/>
            <p:cNvSpPr/>
            <p:nvPr/>
          </p:nvSpPr>
          <p:spPr>
            <a:xfrm>
              <a:off x="4153326" y="997281"/>
              <a:ext cx="9982971" cy="4546879"/>
            </a:xfrm>
            <a:custGeom>
              <a:avLst/>
              <a:gdLst/>
              <a:ahLst/>
              <a:cxnLst/>
              <a:rect l="l" t="t" r="r" b="b"/>
              <a:pathLst>
                <a:path w="2628827" h="1297255" extrusionOk="0">
                  <a:moveTo>
                    <a:pt x="15513" y="0"/>
                  </a:moveTo>
                  <a:lnTo>
                    <a:pt x="2613315" y="0"/>
                  </a:lnTo>
                  <a:cubicBezTo>
                    <a:pt x="2621882" y="0"/>
                    <a:pt x="2628827" y="6945"/>
                    <a:pt x="2628827" y="15513"/>
                  </a:cubicBezTo>
                  <a:lnTo>
                    <a:pt x="2628827" y="1281743"/>
                  </a:lnTo>
                  <a:cubicBezTo>
                    <a:pt x="2628827" y="1285857"/>
                    <a:pt x="2627193" y="1289802"/>
                    <a:pt x="2624284" y="1292712"/>
                  </a:cubicBezTo>
                  <a:cubicBezTo>
                    <a:pt x="2621374" y="1295621"/>
                    <a:pt x="2617429" y="1297255"/>
                    <a:pt x="2613315" y="1297255"/>
                  </a:cubicBezTo>
                  <a:lnTo>
                    <a:pt x="15513" y="1297255"/>
                  </a:lnTo>
                  <a:cubicBezTo>
                    <a:pt x="6945" y="1297255"/>
                    <a:pt x="0" y="1290310"/>
                    <a:pt x="0" y="1281743"/>
                  </a:cubicBezTo>
                  <a:lnTo>
                    <a:pt x="0" y="15513"/>
                  </a:lnTo>
                  <a:cubicBezTo>
                    <a:pt x="0" y="11399"/>
                    <a:pt x="1634" y="7453"/>
                    <a:pt x="4544" y="4544"/>
                  </a:cubicBezTo>
                  <a:cubicBezTo>
                    <a:pt x="7453" y="1634"/>
                    <a:pt x="11399" y="0"/>
                    <a:pt x="15513" y="0"/>
                  </a:cubicBezTo>
                  <a:close/>
                </a:path>
              </a:pathLst>
            </a:custGeom>
            <a:solidFill>
              <a:srgbClr val="3B5074">
                <a:alpha val="80000"/>
              </a:srgbClr>
            </a:solidFill>
            <a:ln w="19050" cap="flat" cmpd="sng">
              <a:solidFill>
                <a:srgbClr val="FFFFFF">
                  <a:alpha val="800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g24e4eec9a1d_0_67"/>
            <p:cNvSpPr txBox="1"/>
            <p:nvPr/>
          </p:nvSpPr>
          <p:spPr>
            <a:xfrm>
              <a:off x="4723846" y="997291"/>
              <a:ext cx="8838900" cy="3977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2398" b="1">
                  <a:solidFill>
                    <a:srgbClr val="FFFFFF"/>
                  </a:solidFill>
                  <a:latin typeface="Helvetica Neue"/>
                  <a:ea typeface="Helvetica Neue"/>
                  <a:cs typeface="Helvetica Neue"/>
                  <a:sym typeface="Helvetica Neue"/>
                </a:rPr>
                <a:t>Data Understanding</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Google Shape;138;g24e4eec9a1d_0_36"/>
          <p:cNvGrpSpPr/>
          <p:nvPr/>
        </p:nvGrpSpPr>
        <p:grpSpPr>
          <a:xfrm>
            <a:off x="-1292825" y="-76325"/>
            <a:ext cx="10355352" cy="10363214"/>
            <a:chOff x="0" y="-28575"/>
            <a:chExt cx="2903424" cy="3290745"/>
          </a:xfrm>
        </p:grpSpPr>
        <p:sp>
          <p:nvSpPr>
            <p:cNvPr id="139" name="Google Shape;139;g24e4eec9a1d_0_36"/>
            <p:cNvSpPr/>
            <p:nvPr/>
          </p:nvSpPr>
          <p:spPr>
            <a:xfrm>
              <a:off x="0" y="0"/>
              <a:ext cx="2903424" cy="3262170"/>
            </a:xfrm>
            <a:custGeom>
              <a:avLst/>
              <a:gdLst/>
              <a:ahLst/>
              <a:cxnLst/>
              <a:rect l="l" t="t" r="r" b="b"/>
              <a:pathLst>
                <a:path w="2903424" h="3262170" extrusionOk="0">
                  <a:moveTo>
                    <a:pt x="0" y="0"/>
                  </a:moveTo>
                  <a:lnTo>
                    <a:pt x="2903424" y="0"/>
                  </a:lnTo>
                  <a:lnTo>
                    <a:pt x="2903424" y="3262170"/>
                  </a:lnTo>
                  <a:lnTo>
                    <a:pt x="0" y="3262170"/>
                  </a:lnTo>
                  <a:close/>
                </a:path>
              </a:pathLst>
            </a:custGeom>
            <a:solidFill>
              <a:srgbClr val="3B5074"/>
            </a:solidFill>
            <a:ln>
              <a:noFill/>
            </a:ln>
          </p:spPr>
        </p:sp>
        <p:sp>
          <p:nvSpPr>
            <p:cNvPr id="140" name="Google Shape;140;g24e4eec9a1d_0_36"/>
            <p:cNvSpPr txBox="1"/>
            <p:nvPr/>
          </p:nvSpPr>
          <p:spPr>
            <a:xfrm>
              <a:off x="0" y="-28575"/>
              <a:ext cx="812700" cy="841500"/>
            </a:xfrm>
            <a:prstGeom prst="rect">
              <a:avLst/>
            </a:prstGeom>
            <a:noFill/>
            <a:ln>
              <a:noFill/>
            </a:ln>
          </p:spPr>
          <p:txBody>
            <a:bodyPr spcFirstLastPara="1" wrap="square" lIns="50800" tIns="50800" rIns="50800" bIns="50800" anchor="ctr" anchorCtr="0">
              <a:noAutofit/>
            </a:bodyPr>
            <a:lstStyle/>
            <a:p>
              <a:pPr marL="0" marR="0" lvl="0" indent="0" algn="ctr" rtl="0">
                <a:lnSpc>
                  <a:spcPct val="1322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1" name="Google Shape;141;g24e4eec9a1d_0_36"/>
          <p:cNvSpPr txBox="1"/>
          <p:nvPr/>
        </p:nvSpPr>
        <p:spPr>
          <a:xfrm>
            <a:off x="585275" y="406150"/>
            <a:ext cx="7627500" cy="92340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6000" b="1">
                <a:solidFill>
                  <a:srgbClr val="FFFFFF"/>
                </a:solidFill>
                <a:latin typeface="Helvetica Neue"/>
                <a:ea typeface="Helvetica Neue"/>
                <a:cs typeface="Helvetica Neue"/>
                <a:sym typeface="Helvetica Neue"/>
              </a:rPr>
              <a:t>Data Understanding</a:t>
            </a:r>
            <a:endParaRPr sz="6000" b="0" i="0" u="none" strike="noStrike" cap="none">
              <a:solidFill>
                <a:srgbClr val="000000"/>
              </a:solidFill>
              <a:latin typeface="Arial"/>
              <a:ea typeface="Arial"/>
              <a:cs typeface="Arial"/>
              <a:sym typeface="Arial"/>
            </a:endParaRPr>
          </a:p>
        </p:txBody>
      </p:sp>
      <p:sp>
        <p:nvSpPr>
          <p:cNvPr id="142" name="Google Shape;142;g24e4eec9a1d_0_36"/>
          <p:cNvSpPr txBox="1"/>
          <p:nvPr/>
        </p:nvSpPr>
        <p:spPr>
          <a:xfrm>
            <a:off x="9497268" y="1329550"/>
            <a:ext cx="7782900" cy="7617470"/>
          </a:xfrm>
          <a:prstGeom prst="rect">
            <a:avLst/>
          </a:prstGeom>
          <a:noFill/>
          <a:ln>
            <a:noFill/>
          </a:ln>
        </p:spPr>
        <p:txBody>
          <a:bodyPr spcFirstLastPara="1" wrap="square" lIns="0" tIns="0" rIns="0" bIns="0" anchor="t" anchorCtr="0">
            <a:spAutoFit/>
          </a:bodyPr>
          <a:lstStyle/>
          <a:p>
            <a:pPr marL="457200" marR="0" lvl="0" indent="-419100" algn="l" rtl="0">
              <a:lnSpc>
                <a:spcPct val="100000"/>
              </a:lnSpc>
              <a:spcBef>
                <a:spcPts val="0"/>
              </a:spcBef>
              <a:spcAft>
                <a:spcPts val="0"/>
              </a:spcAft>
              <a:buClr>
                <a:schemeClr val="dk2"/>
              </a:buClr>
              <a:buSzPts val="3000"/>
              <a:buFont typeface="Montserrat"/>
              <a:buChar char="●"/>
            </a:pPr>
            <a:r>
              <a:rPr lang="en-US" sz="3000" b="1" dirty="0">
                <a:solidFill>
                  <a:schemeClr val="dk2"/>
                </a:solidFill>
                <a:latin typeface="Montserrat"/>
                <a:ea typeface="Montserrat"/>
                <a:cs typeface="Montserrat"/>
                <a:sym typeface="Montserrat"/>
              </a:rPr>
              <a:t>This dataset is obtained from a Hackathon. </a:t>
            </a:r>
            <a:r>
              <a:rPr lang="en-US" sz="3000" b="1" u="sng" dirty="0">
                <a:solidFill>
                  <a:schemeClr val="hlink"/>
                </a:solidFill>
                <a:latin typeface="Montserrat"/>
                <a:ea typeface="Montserrat"/>
                <a:cs typeface="Montserrat"/>
                <a:sym typeface="Montserrat"/>
                <a:hlinkClick r:id="rId3"/>
              </a:rPr>
              <a:t>https://www.kaggle.com/datasets/gargvg/univai-dataset?select=univ.ai_Training+Data.csv</a:t>
            </a:r>
            <a:endParaRPr sz="3000" b="1" dirty="0">
              <a:solidFill>
                <a:schemeClr val="dk2"/>
              </a:solidFill>
              <a:latin typeface="Montserrat"/>
              <a:ea typeface="Montserrat"/>
              <a:cs typeface="Montserrat"/>
              <a:sym typeface="Montserrat"/>
            </a:endParaRPr>
          </a:p>
          <a:p>
            <a:pPr marL="0" marR="0" lvl="0" indent="0" algn="l" rtl="0">
              <a:lnSpc>
                <a:spcPct val="150000"/>
              </a:lnSpc>
              <a:spcBef>
                <a:spcPts val="0"/>
              </a:spcBef>
              <a:spcAft>
                <a:spcPts val="0"/>
              </a:spcAft>
              <a:buNone/>
            </a:pPr>
            <a:endParaRPr sz="3000" b="1" dirty="0">
              <a:solidFill>
                <a:schemeClr val="dk2"/>
              </a:solidFill>
              <a:latin typeface="Montserrat"/>
              <a:ea typeface="Montserrat"/>
              <a:cs typeface="Montserrat"/>
              <a:sym typeface="Montserrat"/>
            </a:endParaRPr>
          </a:p>
          <a:p>
            <a:pPr marL="457200" marR="0" lvl="0" indent="-419100" algn="l" rtl="0">
              <a:lnSpc>
                <a:spcPct val="150000"/>
              </a:lnSpc>
              <a:spcBef>
                <a:spcPts val="0"/>
              </a:spcBef>
              <a:spcAft>
                <a:spcPts val="0"/>
              </a:spcAft>
              <a:buClr>
                <a:schemeClr val="dk2"/>
              </a:buClr>
              <a:buSzPts val="3000"/>
              <a:buFont typeface="Montserrat"/>
              <a:buChar char="●"/>
            </a:pPr>
            <a:r>
              <a:rPr lang="en-US" sz="3000" b="1" dirty="0">
                <a:solidFill>
                  <a:schemeClr val="dk2"/>
                </a:solidFill>
                <a:latin typeface="Montserrat"/>
                <a:ea typeface="Montserrat"/>
                <a:cs typeface="Montserrat"/>
                <a:sym typeface="Montserrat"/>
              </a:rPr>
              <a:t>This dataset has 12 columns and 252000 rows</a:t>
            </a:r>
            <a:endParaRPr sz="3000" b="1" dirty="0">
              <a:solidFill>
                <a:schemeClr val="dk2"/>
              </a:solidFill>
              <a:latin typeface="Montserrat"/>
              <a:ea typeface="Montserrat"/>
              <a:cs typeface="Montserrat"/>
              <a:sym typeface="Montserrat"/>
            </a:endParaRPr>
          </a:p>
          <a:p>
            <a:pPr marL="457200" marR="0" lvl="0" indent="0" algn="l" rtl="0">
              <a:lnSpc>
                <a:spcPct val="150000"/>
              </a:lnSpc>
              <a:spcBef>
                <a:spcPts val="0"/>
              </a:spcBef>
              <a:spcAft>
                <a:spcPts val="0"/>
              </a:spcAft>
              <a:buNone/>
            </a:pPr>
            <a:endParaRPr sz="3000" b="1" dirty="0">
              <a:solidFill>
                <a:schemeClr val="dk2"/>
              </a:solidFill>
              <a:latin typeface="Montserrat"/>
              <a:ea typeface="Montserrat"/>
              <a:cs typeface="Montserrat"/>
              <a:sym typeface="Montserrat"/>
            </a:endParaRPr>
          </a:p>
          <a:p>
            <a:pPr marL="457200" marR="0" lvl="0" indent="-419100" algn="l" rtl="0">
              <a:lnSpc>
                <a:spcPct val="150000"/>
              </a:lnSpc>
              <a:spcBef>
                <a:spcPts val="0"/>
              </a:spcBef>
              <a:spcAft>
                <a:spcPts val="0"/>
              </a:spcAft>
              <a:buClr>
                <a:schemeClr val="dk2"/>
              </a:buClr>
              <a:buSzPts val="3000"/>
              <a:buFont typeface="Montserrat"/>
              <a:buChar char="●"/>
            </a:pPr>
            <a:r>
              <a:rPr lang="en-US" sz="3000" b="1" dirty="0">
                <a:solidFill>
                  <a:schemeClr val="dk2"/>
                </a:solidFill>
                <a:latin typeface="Montserrat"/>
                <a:ea typeface="Montserrat"/>
                <a:cs typeface="Montserrat"/>
                <a:sym typeface="Montserrat"/>
              </a:rPr>
              <a:t>Target feature : ‘</a:t>
            </a:r>
            <a:r>
              <a:rPr lang="en-US" sz="3000" b="1" dirty="0" err="1">
                <a:solidFill>
                  <a:schemeClr val="dk2"/>
                </a:solidFill>
                <a:latin typeface="Montserrat"/>
                <a:ea typeface="Montserrat"/>
                <a:cs typeface="Montserrat"/>
                <a:sym typeface="Montserrat"/>
              </a:rPr>
              <a:t>risk_flag</a:t>
            </a:r>
            <a:r>
              <a:rPr lang="en-US" sz="3000" b="1" dirty="0">
                <a:solidFill>
                  <a:schemeClr val="dk2"/>
                </a:solidFill>
                <a:latin typeface="Montserrat"/>
                <a:ea typeface="Montserrat"/>
                <a:cs typeface="Montserrat"/>
                <a:sym typeface="Montserrat"/>
              </a:rPr>
              <a:t>’</a:t>
            </a:r>
            <a:endParaRPr sz="3000" b="1" dirty="0">
              <a:solidFill>
                <a:schemeClr val="dk2"/>
              </a:solidFill>
              <a:latin typeface="Montserrat"/>
              <a:ea typeface="Montserrat"/>
              <a:cs typeface="Montserrat"/>
              <a:sym typeface="Montserrat"/>
            </a:endParaRPr>
          </a:p>
          <a:p>
            <a:pPr marL="0" marR="0" lvl="0" indent="0" algn="l" rtl="0">
              <a:lnSpc>
                <a:spcPct val="150000"/>
              </a:lnSpc>
              <a:spcBef>
                <a:spcPts val="0"/>
              </a:spcBef>
              <a:spcAft>
                <a:spcPts val="0"/>
              </a:spcAft>
              <a:buNone/>
            </a:pPr>
            <a:endParaRPr sz="3000" b="1" dirty="0">
              <a:solidFill>
                <a:schemeClr val="dk2"/>
              </a:solidFill>
              <a:latin typeface="Montserrat"/>
              <a:ea typeface="Montserrat"/>
              <a:cs typeface="Montserrat"/>
              <a:sym typeface="Montserrat"/>
            </a:endParaRPr>
          </a:p>
          <a:p>
            <a:pPr marL="457200" marR="0" lvl="0" indent="-419100" algn="l" rtl="0">
              <a:lnSpc>
                <a:spcPct val="150000"/>
              </a:lnSpc>
              <a:spcBef>
                <a:spcPts val="0"/>
              </a:spcBef>
              <a:spcAft>
                <a:spcPts val="0"/>
              </a:spcAft>
              <a:buClr>
                <a:schemeClr val="dk2"/>
              </a:buClr>
              <a:buSzPts val="3000"/>
              <a:buFont typeface="Montserrat"/>
              <a:buChar char="●"/>
            </a:pPr>
            <a:r>
              <a:rPr lang="en-US" sz="3000" b="1" dirty="0">
                <a:solidFill>
                  <a:schemeClr val="dk2"/>
                </a:solidFill>
                <a:latin typeface="Montserrat"/>
                <a:ea typeface="Montserrat"/>
                <a:cs typeface="Montserrat"/>
                <a:sym typeface="Montserrat"/>
              </a:rPr>
              <a:t>No missing and duplicate values</a:t>
            </a:r>
            <a:endParaRPr sz="3000" b="1" dirty="0">
              <a:solidFill>
                <a:schemeClr val="dk2"/>
              </a:solidFill>
              <a:latin typeface="Montserrat"/>
              <a:ea typeface="Montserrat"/>
              <a:cs typeface="Montserrat"/>
              <a:sym typeface="Montserrat"/>
            </a:endParaRPr>
          </a:p>
        </p:txBody>
      </p:sp>
      <p:sp>
        <p:nvSpPr>
          <p:cNvPr id="143" name="Google Shape;143;g24e4eec9a1d_0_36"/>
          <p:cNvSpPr/>
          <p:nvPr/>
        </p:nvSpPr>
        <p:spPr>
          <a:xfrm>
            <a:off x="6073518" y="8981140"/>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4">
              <a:alphaModFix/>
            </a:blip>
            <a:stretch>
              <a:fillRect/>
            </a:stretch>
          </a:blipFill>
          <a:ln>
            <a:noFill/>
          </a:ln>
        </p:spPr>
      </p:sp>
      <p:pic>
        <p:nvPicPr>
          <p:cNvPr id="144" name="Google Shape;144;g24e4eec9a1d_0_36"/>
          <p:cNvPicPr preferRelativeResize="0"/>
          <p:nvPr/>
        </p:nvPicPr>
        <p:blipFill>
          <a:blip r:embed="rId5">
            <a:alphaModFix/>
          </a:blip>
          <a:stretch>
            <a:fillRect/>
          </a:stretch>
        </p:blipFill>
        <p:spPr>
          <a:xfrm>
            <a:off x="579200" y="1845450"/>
            <a:ext cx="7915000" cy="7592900"/>
          </a:xfrm>
          <a:prstGeom prst="rect">
            <a:avLst/>
          </a:prstGeom>
          <a:noFill/>
          <a:ln>
            <a:noFill/>
          </a:ln>
        </p:spPr>
      </p:pic>
      <p:sp>
        <p:nvSpPr>
          <p:cNvPr id="2" name="Rectangle 1">
            <a:extLst>
              <a:ext uri="{FF2B5EF4-FFF2-40B4-BE49-F238E27FC236}">
                <a16:creationId xmlns:a16="http://schemas.microsoft.com/office/drawing/2014/main" id="{6F08A35D-43F7-4207-9AA2-04A36AAC4993}"/>
              </a:ext>
            </a:extLst>
          </p:cNvPr>
          <p:cNvSpPr/>
          <p:nvPr/>
        </p:nvSpPr>
        <p:spPr>
          <a:xfrm>
            <a:off x="4384737" y="4343402"/>
            <a:ext cx="1073088" cy="4155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6439AC0D-70F3-4315-A33B-0858F86FB653}"/>
              </a:ext>
            </a:extLst>
          </p:cNvPr>
          <p:cNvSpPr/>
          <p:nvPr/>
        </p:nvSpPr>
        <p:spPr>
          <a:xfrm>
            <a:off x="771525" y="4700588"/>
            <a:ext cx="605414" cy="38073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97CADE33-F60B-4DD3-9498-9668E9ABA6D6}"/>
              </a:ext>
            </a:extLst>
          </p:cNvPr>
          <p:cNvSpPr/>
          <p:nvPr/>
        </p:nvSpPr>
        <p:spPr>
          <a:xfrm>
            <a:off x="1476955" y="8168796"/>
            <a:ext cx="1372505" cy="37139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g24e4eec9a1d_0_78"/>
          <p:cNvPicPr preferRelativeResize="0"/>
          <p:nvPr/>
        </p:nvPicPr>
        <p:blipFill rotWithShape="1">
          <a:blip r:embed="rId3">
            <a:alphaModFix amt="47000"/>
          </a:blip>
          <a:srcRect t="7784" b="7784"/>
          <a:stretch/>
        </p:blipFill>
        <p:spPr>
          <a:xfrm>
            <a:off x="0" y="0"/>
            <a:ext cx="18288000" cy="10286999"/>
          </a:xfrm>
          <a:prstGeom prst="rect">
            <a:avLst/>
          </a:prstGeom>
          <a:noFill/>
          <a:ln>
            <a:noFill/>
          </a:ln>
        </p:spPr>
      </p:pic>
      <p:grpSp>
        <p:nvGrpSpPr>
          <p:cNvPr id="150" name="Google Shape;150;g24e4eec9a1d_0_78"/>
          <p:cNvGrpSpPr/>
          <p:nvPr/>
        </p:nvGrpSpPr>
        <p:grpSpPr>
          <a:xfrm>
            <a:off x="1263675" y="2691827"/>
            <a:ext cx="15763110" cy="4363185"/>
            <a:chOff x="4153326" y="997281"/>
            <a:chExt cx="9982971" cy="4546879"/>
          </a:xfrm>
        </p:grpSpPr>
        <p:sp>
          <p:nvSpPr>
            <p:cNvPr id="151" name="Google Shape;151;g24e4eec9a1d_0_78"/>
            <p:cNvSpPr/>
            <p:nvPr/>
          </p:nvSpPr>
          <p:spPr>
            <a:xfrm>
              <a:off x="4153326" y="997281"/>
              <a:ext cx="9982971" cy="4546879"/>
            </a:xfrm>
            <a:custGeom>
              <a:avLst/>
              <a:gdLst/>
              <a:ahLst/>
              <a:cxnLst/>
              <a:rect l="l" t="t" r="r" b="b"/>
              <a:pathLst>
                <a:path w="2628827" h="1297255" extrusionOk="0">
                  <a:moveTo>
                    <a:pt x="15513" y="0"/>
                  </a:moveTo>
                  <a:lnTo>
                    <a:pt x="2613315" y="0"/>
                  </a:lnTo>
                  <a:cubicBezTo>
                    <a:pt x="2621882" y="0"/>
                    <a:pt x="2628827" y="6945"/>
                    <a:pt x="2628827" y="15513"/>
                  </a:cubicBezTo>
                  <a:lnTo>
                    <a:pt x="2628827" y="1281743"/>
                  </a:lnTo>
                  <a:cubicBezTo>
                    <a:pt x="2628827" y="1285857"/>
                    <a:pt x="2627193" y="1289802"/>
                    <a:pt x="2624284" y="1292712"/>
                  </a:cubicBezTo>
                  <a:cubicBezTo>
                    <a:pt x="2621374" y="1295621"/>
                    <a:pt x="2617429" y="1297255"/>
                    <a:pt x="2613315" y="1297255"/>
                  </a:cubicBezTo>
                  <a:lnTo>
                    <a:pt x="15513" y="1297255"/>
                  </a:lnTo>
                  <a:cubicBezTo>
                    <a:pt x="6945" y="1297255"/>
                    <a:pt x="0" y="1290310"/>
                    <a:pt x="0" y="1281743"/>
                  </a:cubicBezTo>
                  <a:lnTo>
                    <a:pt x="0" y="15513"/>
                  </a:lnTo>
                  <a:cubicBezTo>
                    <a:pt x="0" y="11399"/>
                    <a:pt x="1634" y="7453"/>
                    <a:pt x="4544" y="4544"/>
                  </a:cubicBezTo>
                  <a:cubicBezTo>
                    <a:pt x="7453" y="1634"/>
                    <a:pt x="11399" y="0"/>
                    <a:pt x="15513" y="0"/>
                  </a:cubicBezTo>
                  <a:close/>
                </a:path>
              </a:pathLst>
            </a:custGeom>
            <a:solidFill>
              <a:srgbClr val="3B5074">
                <a:alpha val="80000"/>
              </a:srgbClr>
            </a:solidFill>
            <a:ln w="19050" cap="flat" cmpd="sng">
              <a:solidFill>
                <a:srgbClr val="FFFFFF">
                  <a:alpha val="800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4e4eec9a1d_0_78"/>
            <p:cNvSpPr txBox="1"/>
            <p:nvPr/>
          </p:nvSpPr>
          <p:spPr>
            <a:xfrm>
              <a:off x="4723846" y="1235516"/>
              <a:ext cx="8838900" cy="3977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2398" b="1">
                  <a:solidFill>
                    <a:srgbClr val="FFFFFF"/>
                  </a:solidFill>
                  <a:latin typeface="Helvetica Neue"/>
                  <a:ea typeface="Helvetica Neue"/>
                  <a:cs typeface="Helvetica Neue"/>
                  <a:sym typeface="Helvetica Neue"/>
                </a:rPr>
                <a:t>Exploratory Data Analysis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4"/>
          <p:cNvSpPr/>
          <p:nvPr/>
        </p:nvSpPr>
        <p:spPr>
          <a:xfrm>
            <a:off x="3349290" y="8957655"/>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3">
              <a:alphaModFix/>
            </a:blip>
            <a:stretch>
              <a:fillRect/>
            </a:stretch>
          </a:blipFill>
          <a:ln>
            <a:noFill/>
          </a:ln>
        </p:spPr>
      </p:sp>
      <p:sp>
        <p:nvSpPr>
          <p:cNvPr id="158" name="Google Shape;158;p4"/>
          <p:cNvSpPr/>
          <p:nvPr/>
        </p:nvSpPr>
        <p:spPr>
          <a:xfrm rot="10800000">
            <a:off x="12402402" y="-2455166"/>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3">
              <a:alphaModFix/>
            </a:blip>
            <a:stretch>
              <a:fillRect/>
            </a:stretch>
          </a:blipFill>
          <a:ln>
            <a:noFill/>
          </a:ln>
        </p:spPr>
      </p:sp>
      <p:pic>
        <p:nvPicPr>
          <p:cNvPr id="159" name="Google Shape;159;p4"/>
          <p:cNvPicPr preferRelativeResize="0"/>
          <p:nvPr/>
        </p:nvPicPr>
        <p:blipFill>
          <a:blip r:embed="rId4">
            <a:alphaModFix/>
          </a:blip>
          <a:stretch>
            <a:fillRect/>
          </a:stretch>
        </p:blipFill>
        <p:spPr>
          <a:xfrm>
            <a:off x="3349300" y="696850"/>
            <a:ext cx="14205225" cy="7118600"/>
          </a:xfrm>
          <a:prstGeom prst="rect">
            <a:avLst/>
          </a:prstGeom>
          <a:noFill/>
          <a:ln>
            <a:noFill/>
          </a:ln>
        </p:spPr>
      </p:pic>
      <p:sp>
        <p:nvSpPr>
          <p:cNvPr id="160" name="Google Shape;160;p4"/>
          <p:cNvSpPr txBox="1"/>
          <p:nvPr/>
        </p:nvSpPr>
        <p:spPr>
          <a:xfrm>
            <a:off x="432100" y="326250"/>
            <a:ext cx="8770200" cy="1024896"/>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6000" b="1" dirty="0">
                <a:solidFill>
                  <a:schemeClr val="tx2">
                    <a:lumMod val="75000"/>
                  </a:schemeClr>
                </a:solidFill>
                <a:latin typeface="Helvetica Neue"/>
                <a:ea typeface="Helvetica Neue"/>
                <a:cs typeface="Helvetica Neue"/>
                <a:sym typeface="Helvetica Neue"/>
              </a:rPr>
              <a:t>EDA</a:t>
            </a:r>
            <a:endParaRPr sz="6000" b="0" i="0" u="none" strike="noStrike" cap="none" dirty="0">
              <a:solidFill>
                <a:schemeClr val="tx2">
                  <a:lumMod val="75000"/>
                </a:schemeClr>
              </a:solidFill>
              <a:latin typeface="Arial"/>
              <a:ea typeface="Arial"/>
              <a:cs typeface="Arial"/>
              <a:sym typeface="Arial"/>
            </a:endParaRPr>
          </a:p>
        </p:txBody>
      </p:sp>
      <p:sp>
        <p:nvSpPr>
          <p:cNvPr id="161" name="Google Shape;161;p4"/>
          <p:cNvSpPr txBox="1"/>
          <p:nvPr/>
        </p:nvSpPr>
        <p:spPr>
          <a:xfrm>
            <a:off x="785813" y="8528975"/>
            <a:ext cx="17030700" cy="1385400"/>
          </a:xfrm>
          <a:prstGeom prst="rect">
            <a:avLst/>
          </a:prstGeom>
          <a:noFill/>
          <a:ln>
            <a:noFill/>
          </a:ln>
        </p:spPr>
        <p:txBody>
          <a:bodyPr spcFirstLastPara="1" wrap="square" lIns="0" tIns="0" rIns="0" bIns="0" anchor="t" anchorCtr="0">
            <a:spAutoFit/>
          </a:bodyPr>
          <a:lstStyle/>
          <a:p>
            <a:pPr marL="38100" marR="0" lvl="0" algn="just" rtl="0">
              <a:lnSpc>
                <a:spcPct val="100000"/>
              </a:lnSpc>
              <a:spcBef>
                <a:spcPts val="0"/>
              </a:spcBef>
              <a:spcAft>
                <a:spcPts val="0"/>
              </a:spcAft>
              <a:buClr>
                <a:schemeClr val="dk2"/>
              </a:buClr>
              <a:buSzPts val="3000"/>
            </a:pPr>
            <a:r>
              <a:rPr lang="en-US" sz="3000" b="1" dirty="0">
                <a:solidFill>
                  <a:schemeClr val="dk2"/>
                </a:solidFill>
                <a:latin typeface="Montserrat"/>
                <a:ea typeface="Montserrat"/>
                <a:cs typeface="Montserrat"/>
                <a:sym typeface="Montserrat"/>
              </a:rPr>
              <a:t>We can see, that risk-flag is the only column that has outliers and it reasonable, since it only has 2 unique value ( 0 and 1). So we can say that there are no outliers in this dataset.</a:t>
            </a:r>
            <a:endParaRPr sz="3000" b="1" dirty="0">
              <a:solidFill>
                <a:schemeClr val="dk2"/>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24e4eec9a1d_0_88"/>
          <p:cNvSpPr/>
          <p:nvPr/>
        </p:nvSpPr>
        <p:spPr>
          <a:xfrm>
            <a:off x="3349290" y="8957655"/>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3">
              <a:alphaModFix/>
            </a:blip>
            <a:stretch>
              <a:fillRect/>
            </a:stretch>
          </a:blipFill>
          <a:ln>
            <a:noFill/>
          </a:ln>
        </p:spPr>
      </p:sp>
      <p:sp>
        <p:nvSpPr>
          <p:cNvPr id="167" name="Google Shape;167;g24e4eec9a1d_0_88"/>
          <p:cNvSpPr/>
          <p:nvPr/>
        </p:nvSpPr>
        <p:spPr>
          <a:xfrm rot="10800000">
            <a:off x="12402402" y="-2455166"/>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3">
              <a:alphaModFix/>
            </a:blip>
            <a:stretch>
              <a:fillRect/>
            </a:stretch>
          </a:blipFill>
          <a:ln>
            <a:noFill/>
          </a:ln>
        </p:spPr>
      </p:sp>
      <p:sp>
        <p:nvSpPr>
          <p:cNvPr id="168" name="Google Shape;168;g24e4eec9a1d_0_88"/>
          <p:cNvSpPr txBox="1"/>
          <p:nvPr/>
        </p:nvSpPr>
        <p:spPr>
          <a:xfrm>
            <a:off x="432100" y="326250"/>
            <a:ext cx="8770200" cy="1024896"/>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6000" b="1" dirty="0">
                <a:solidFill>
                  <a:schemeClr val="tx2">
                    <a:lumMod val="75000"/>
                  </a:schemeClr>
                </a:solidFill>
                <a:latin typeface="Helvetica Neue"/>
                <a:ea typeface="Helvetica Neue"/>
                <a:cs typeface="Helvetica Neue"/>
                <a:sym typeface="Helvetica Neue"/>
              </a:rPr>
              <a:t>EDA</a:t>
            </a:r>
            <a:endParaRPr sz="6000" b="0" i="0" u="none" strike="noStrike" cap="none" dirty="0">
              <a:solidFill>
                <a:schemeClr val="tx2">
                  <a:lumMod val="75000"/>
                </a:schemeClr>
              </a:solidFill>
              <a:latin typeface="Arial"/>
              <a:ea typeface="Arial"/>
              <a:cs typeface="Arial"/>
              <a:sym typeface="Arial"/>
            </a:endParaRPr>
          </a:p>
        </p:txBody>
      </p:sp>
      <p:pic>
        <p:nvPicPr>
          <p:cNvPr id="169" name="Google Shape;169;g24e4eec9a1d_0_88"/>
          <p:cNvPicPr preferRelativeResize="0"/>
          <p:nvPr/>
        </p:nvPicPr>
        <p:blipFill>
          <a:blip r:embed="rId4">
            <a:alphaModFix/>
          </a:blip>
          <a:stretch>
            <a:fillRect/>
          </a:stretch>
        </p:blipFill>
        <p:spPr>
          <a:xfrm>
            <a:off x="2562650" y="1309950"/>
            <a:ext cx="14907564" cy="6989850"/>
          </a:xfrm>
          <a:prstGeom prst="rect">
            <a:avLst/>
          </a:prstGeom>
          <a:noFill/>
          <a:ln>
            <a:noFill/>
          </a:ln>
        </p:spPr>
      </p:pic>
      <p:sp>
        <p:nvSpPr>
          <p:cNvPr id="170" name="Google Shape;170;g24e4eec9a1d_0_88"/>
          <p:cNvSpPr txBox="1"/>
          <p:nvPr/>
        </p:nvSpPr>
        <p:spPr>
          <a:xfrm>
            <a:off x="1558925" y="8833775"/>
            <a:ext cx="15995700" cy="461700"/>
          </a:xfrm>
          <a:prstGeom prst="rect">
            <a:avLst/>
          </a:prstGeom>
          <a:noFill/>
          <a:ln>
            <a:noFill/>
          </a:ln>
        </p:spPr>
        <p:txBody>
          <a:bodyPr spcFirstLastPara="1" wrap="square" lIns="0" tIns="0" rIns="0" bIns="0" anchor="t" anchorCtr="0">
            <a:spAutoFit/>
          </a:bodyPr>
          <a:lstStyle/>
          <a:p>
            <a:pPr marL="38100" marR="0" lvl="0" algn="just" rtl="0">
              <a:lnSpc>
                <a:spcPct val="100000"/>
              </a:lnSpc>
              <a:spcBef>
                <a:spcPts val="0"/>
              </a:spcBef>
              <a:spcAft>
                <a:spcPts val="0"/>
              </a:spcAft>
              <a:buClr>
                <a:schemeClr val="dk2"/>
              </a:buClr>
              <a:buSzPts val="3000"/>
            </a:pPr>
            <a:r>
              <a:rPr lang="en-US" sz="3000" b="1" dirty="0">
                <a:solidFill>
                  <a:schemeClr val="dk2"/>
                </a:solidFill>
                <a:latin typeface="Montserrat"/>
                <a:ea typeface="Montserrat"/>
                <a:cs typeface="Montserrat"/>
                <a:sym typeface="Montserrat"/>
              </a:rPr>
              <a:t>Somehow, the columns are not </a:t>
            </a:r>
            <a:r>
              <a:rPr lang="en-US" sz="3000" b="1" dirty="0" err="1">
                <a:solidFill>
                  <a:schemeClr val="dk2"/>
                </a:solidFill>
                <a:latin typeface="Montserrat"/>
                <a:ea typeface="Montserrat"/>
                <a:cs typeface="Montserrat"/>
                <a:sym typeface="Montserrat"/>
              </a:rPr>
              <a:t>simetrical</a:t>
            </a:r>
            <a:r>
              <a:rPr lang="en-US" sz="3000" b="1" dirty="0">
                <a:solidFill>
                  <a:schemeClr val="dk2"/>
                </a:solidFill>
                <a:latin typeface="Montserrat"/>
                <a:ea typeface="Montserrat"/>
                <a:cs typeface="Montserrat"/>
                <a:sym typeface="Montserrat"/>
              </a:rPr>
              <a:t>, but not skew either</a:t>
            </a:r>
            <a:endParaRPr sz="3000" b="1" dirty="0">
              <a:solidFill>
                <a:schemeClr val="dk2"/>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24e4eec9a1d_0_101"/>
          <p:cNvSpPr/>
          <p:nvPr/>
        </p:nvSpPr>
        <p:spPr>
          <a:xfrm>
            <a:off x="3349290" y="8957655"/>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3">
              <a:alphaModFix/>
            </a:blip>
            <a:stretch>
              <a:fillRect/>
            </a:stretch>
          </a:blipFill>
          <a:ln>
            <a:noFill/>
          </a:ln>
        </p:spPr>
      </p:sp>
      <p:sp>
        <p:nvSpPr>
          <p:cNvPr id="176" name="Google Shape;176;g24e4eec9a1d_0_101"/>
          <p:cNvSpPr/>
          <p:nvPr/>
        </p:nvSpPr>
        <p:spPr>
          <a:xfrm rot="10800000">
            <a:off x="12402402" y="-2455166"/>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3">
              <a:alphaModFix/>
            </a:blip>
            <a:stretch>
              <a:fillRect/>
            </a:stretch>
          </a:blipFill>
          <a:ln>
            <a:noFill/>
          </a:ln>
        </p:spPr>
      </p:sp>
      <p:sp>
        <p:nvSpPr>
          <p:cNvPr id="177" name="Google Shape;177;g24e4eec9a1d_0_101"/>
          <p:cNvSpPr txBox="1"/>
          <p:nvPr/>
        </p:nvSpPr>
        <p:spPr>
          <a:xfrm>
            <a:off x="432100" y="326250"/>
            <a:ext cx="8770200" cy="1024896"/>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6000" b="1" dirty="0">
                <a:solidFill>
                  <a:schemeClr val="tx2">
                    <a:lumMod val="75000"/>
                  </a:schemeClr>
                </a:solidFill>
                <a:latin typeface="Helvetica Neue"/>
                <a:ea typeface="Helvetica Neue"/>
                <a:cs typeface="Helvetica Neue"/>
                <a:sym typeface="Helvetica Neue"/>
              </a:rPr>
              <a:t>EDA</a:t>
            </a:r>
            <a:endParaRPr sz="6000" b="0" i="0" u="none" strike="noStrike" cap="none" dirty="0">
              <a:solidFill>
                <a:schemeClr val="tx2">
                  <a:lumMod val="75000"/>
                </a:schemeClr>
              </a:solidFill>
              <a:latin typeface="Arial"/>
              <a:ea typeface="Arial"/>
              <a:cs typeface="Arial"/>
              <a:sym typeface="Arial"/>
            </a:endParaRPr>
          </a:p>
        </p:txBody>
      </p:sp>
      <p:pic>
        <p:nvPicPr>
          <p:cNvPr id="178" name="Google Shape;178;g24e4eec9a1d_0_101"/>
          <p:cNvPicPr preferRelativeResize="0"/>
          <p:nvPr/>
        </p:nvPicPr>
        <p:blipFill>
          <a:blip r:embed="rId4">
            <a:alphaModFix/>
          </a:blip>
          <a:stretch>
            <a:fillRect/>
          </a:stretch>
        </p:blipFill>
        <p:spPr>
          <a:xfrm>
            <a:off x="2710350" y="326238"/>
            <a:ext cx="6908975" cy="4857398"/>
          </a:xfrm>
          <a:prstGeom prst="rect">
            <a:avLst/>
          </a:prstGeom>
          <a:noFill/>
          <a:ln>
            <a:noFill/>
          </a:ln>
        </p:spPr>
      </p:pic>
      <p:pic>
        <p:nvPicPr>
          <p:cNvPr id="179" name="Google Shape;179;g24e4eec9a1d_0_101"/>
          <p:cNvPicPr preferRelativeResize="0"/>
          <p:nvPr/>
        </p:nvPicPr>
        <p:blipFill>
          <a:blip r:embed="rId5">
            <a:alphaModFix/>
          </a:blip>
          <a:stretch>
            <a:fillRect/>
          </a:stretch>
        </p:blipFill>
        <p:spPr>
          <a:xfrm>
            <a:off x="10290000" y="326250"/>
            <a:ext cx="7131175" cy="4857375"/>
          </a:xfrm>
          <a:prstGeom prst="rect">
            <a:avLst/>
          </a:prstGeom>
          <a:noFill/>
          <a:ln>
            <a:noFill/>
          </a:ln>
        </p:spPr>
      </p:pic>
      <p:pic>
        <p:nvPicPr>
          <p:cNvPr id="180" name="Google Shape;180;g24e4eec9a1d_0_101"/>
          <p:cNvPicPr preferRelativeResize="0"/>
          <p:nvPr/>
        </p:nvPicPr>
        <p:blipFill>
          <a:blip r:embed="rId6">
            <a:alphaModFix/>
          </a:blip>
          <a:stretch>
            <a:fillRect/>
          </a:stretch>
        </p:blipFill>
        <p:spPr>
          <a:xfrm>
            <a:off x="2710354" y="5606550"/>
            <a:ext cx="6908975" cy="4438727"/>
          </a:xfrm>
          <a:prstGeom prst="rect">
            <a:avLst/>
          </a:prstGeom>
          <a:noFill/>
          <a:ln>
            <a:noFill/>
          </a:ln>
        </p:spPr>
      </p:pic>
      <p:sp>
        <p:nvSpPr>
          <p:cNvPr id="181" name="Google Shape;181;g24e4eec9a1d_0_101"/>
          <p:cNvSpPr txBox="1"/>
          <p:nvPr/>
        </p:nvSpPr>
        <p:spPr>
          <a:xfrm>
            <a:off x="10401075" y="5762513"/>
            <a:ext cx="6909000" cy="412680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3500" b="1">
                <a:solidFill>
                  <a:schemeClr val="dk2"/>
                </a:solidFill>
                <a:latin typeface="Helvetica Neue"/>
                <a:ea typeface="Helvetica Neue"/>
                <a:cs typeface="Helvetica Neue"/>
                <a:sym typeface="Helvetica Neue"/>
              </a:rPr>
              <a:t>Based on this graph, debtors who are single, live in a rented house, and are not car owners have a higher risk of default than those who are married, live in their own house and own a car.</a:t>
            </a:r>
            <a:endParaRPr sz="3500" b="0" i="0" u="none" strike="noStrike" cap="none">
              <a:solidFill>
                <a:schemeClr val="dk2"/>
              </a:solidFill>
              <a:latin typeface="Arial"/>
              <a:ea typeface="Arial"/>
              <a:cs typeface="Arial"/>
              <a:sym typeface="Arial"/>
            </a:endParaRPr>
          </a:p>
        </p:txBody>
      </p:sp>
      <p:sp>
        <p:nvSpPr>
          <p:cNvPr id="182" name="Google Shape;182;g24e4eec9a1d_0_101"/>
          <p:cNvSpPr txBox="1"/>
          <p:nvPr/>
        </p:nvSpPr>
        <p:spPr>
          <a:xfrm>
            <a:off x="492316" y="6523025"/>
            <a:ext cx="2229600" cy="2869888"/>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2400" dirty="0">
                <a:solidFill>
                  <a:schemeClr val="accent1">
                    <a:lumMod val="75000"/>
                  </a:schemeClr>
                </a:solidFill>
                <a:latin typeface="Helvetica Neue"/>
                <a:ea typeface="Helvetica Neue"/>
                <a:cs typeface="Helvetica Neue"/>
                <a:sym typeface="Helvetica Neue"/>
              </a:rPr>
              <a:t>notes : blue</a:t>
            </a:r>
            <a:r>
              <a:rPr lang="en-US" sz="2400" b="1" dirty="0">
                <a:solidFill>
                  <a:schemeClr val="accent1">
                    <a:lumMod val="75000"/>
                  </a:schemeClr>
                </a:solidFill>
                <a:latin typeface="Helvetica Neue"/>
                <a:ea typeface="Helvetica Neue"/>
                <a:cs typeface="Helvetica Neue"/>
                <a:sym typeface="Helvetica Neue"/>
              </a:rPr>
              <a:t> </a:t>
            </a:r>
            <a:r>
              <a:rPr lang="en-US" sz="2400" dirty="0">
                <a:solidFill>
                  <a:schemeClr val="accent1">
                    <a:lumMod val="75000"/>
                  </a:schemeClr>
                </a:solidFill>
                <a:latin typeface="Helvetica Neue"/>
                <a:ea typeface="Helvetica Neue"/>
                <a:cs typeface="Helvetica Neue"/>
                <a:sym typeface="Helvetica Neue"/>
              </a:rPr>
              <a:t>bars indicate </a:t>
            </a:r>
            <a:r>
              <a:rPr lang="en-US" sz="2400" b="1" dirty="0">
                <a:solidFill>
                  <a:schemeClr val="accent1">
                    <a:lumMod val="75000"/>
                  </a:schemeClr>
                </a:solidFill>
                <a:latin typeface="Helvetica Neue"/>
                <a:ea typeface="Helvetica Neue"/>
                <a:cs typeface="Helvetica Neue"/>
                <a:sym typeface="Helvetica Neue"/>
              </a:rPr>
              <a:t>non-risky</a:t>
            </a:r>
            <a:r>
              <a:rPr lang="en-US" sz="2400" dirty="0">
                <a:solidFill>
                  <a:schemeClr val="accent1">
                    <a:lumMod val="75000"/>
                  </a:schemeClr>
                </a:solidFill>
                <a:latin typeface="Helvetica Neue"/>
                <a:ea typeface="Helvetica Neue"/>
                <a:cs typeface="Helvetica Neue"/>
                <a:sym typeface="Helvetica Neue"/>
              </a:rPr>
              <a:t> debtors and orange bars indicate </a:t>
            </a:r>
            <a:r>
              <a:rPr lang="en-US" sz="2400" b="1" dirty="0">
                <a:solidFill>
                  <a:schemeClr val="accent2">
                    <a:lumMod val="75000"/>
                  </a:schemeClr>
                </a:solidFill>
                <a:latin typeface="Helvetica Neue"/>
                <a:ea typeface="Helvetica Neue"/>
                <a:cs typeface="Helvetica Neue"/>
                <a:sym typeface="Helvetica Neue"/>
              </a:rPr>
              <a:t>high-risk</a:t>
            </a:r>
            <a:r>
              <a:rPr lang="en-US" sz="2400" dirty="0">
                <a:solidFill>
                  <a:schemeClr val="accent1">
                    <a:lumMod val="75000"/>
                  </a:schemeClr>
                </a:solidFill>
                <a:latin typeface="Helvetica Neue"/>
                <a:ea typeface="Helvetica Neue"/>
                <a:cs typeface="Helvetica Neue"/>
                <a:sym typeface="Helvetica Neue"/>
              </a:rPr>
              <a:t> debtors.</a:t>
            </a:r>
            <a:endParaRPr sz="2400" i="0" u="none" strike="noStrike" cap="none" dirty="0">
              <a:solidFill>
                <a:schemeClr val="accent1">
                  <a:lumMod val="75000"/>
                </a:schemeClr>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24e4eec9a1d_0_397"/>
          <p:cNvSpPr/>
          <p:nvPr/>
        </p:nvSpPr>
        <p:spPr>
          <a:xfrm>
            <a:off x="3349290" y="8957655"/>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3">
              <a:alphaModFix/>
            </a:blip>
            <a:stretch>
              <a:fillRect/>
            </a:stretch>
          </a:blipFill>
          <a:ln>
            <a:noFill/>
          </a:ln>
        </p:spPr>
      </p:sp>
      <p:sp>
        <p:nvSpPr>
          <p:cNvPr id="188" name="Google Shape;188;g24e4eec9a1d_0_397"/>
          <p:cNvSpPr/>
          <p:nvPr/>
        </p:nvSpPr>
        <p:spPr>
          <a:xfrm rot="10800000">
            <a:off x="12402402" y="-2455166"/>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3">
              <a:alphaModFix/>
            </a:blip>
            <a:stretch>
              <a:fillRect/>
            </a:stretch>
          </a:blipFill>
          <a:ln>
            <a:noFill/>
          </a:ln>
        </p:spPr>
      </p:sp>
      <p:sp>
        <p:nvSpPr>
          <p:cNvPr id="189" name="Google Shape;189;g24e4eec9a1d_0_397"/>
          <p:cNvSpPr txBox="1"/>
          <p:nvPr/>
        </p:nvSpPr>
        <p:spPr>
          <a:xfrm>
            <a:off x="432100" y="326250"/>
            <a:ext cx="8770200" cy="1024896"/>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6000" b="1" dirty="0">
                <a:solidFill>
                  <a:schemeClr val="accent1">
                    <a:lumMod val="75000"/>
                  </a:schemeClr>
                </a:solidFill>
                <a:latin typeface="Helvetica Neue"/>
                <a:ea typeface="Helvetica Neue"/>
                <a:cs typeface="Helvetica Neue"/>
                <a:sym typeface="Helvetica Neue"/>
              </a:rPr>
              <a:t>EDA</a:t>
            </a:r>
            <a:endParaRPr sz="6000" b="0" i="0" u="none" strike="noStrike" cap="none" dirty="0">
              <a:solidFill>
                <a:schemeClr val="accent1">
                  <a:lumMod val="75000"/>
                </a:schemeClr>
              </a:solidFill>
              <a:latin typeface="Arial"/>
              <a:ea typeface="Arial"/>
              <a:cs typeface="Arial"/>
              <a:sym typeface="Arial"/>
            </a:endParaRPr>
          </a:p>
        </p:txBody>
      </p:sp>
      <p:sp>
        <p:nvSpPr>
          <p:cNvPr id="190" name="Google Shape;190;g24e4eec9a1d_0_397"/>
          <p:cNvSpPr txBox="1"/>
          <p:nvPr/>
        </p:nvSpPr>
        <p:spPr>
          <a:xfrm>
            <a:off x="13977258" y="2840063"/>
            <a:ext cx="3200400" cy="4782848"/>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3500" b="1" dirty="0">
                <a:solidFill>
                  <a:schemeClr val="dk2"/>
                </a:solidFill>
                <a:latin typeface="Helvetica Neue"/>
                <a:ea typeface="Helvetica Neue"/>
                <a:cs typeface="Helvetica Neue"/>
                <a:sym typeface="Helvetica Neue"/>
              </a:rPr>
              <a:t>There is no visible risk in certain age groups, which means that any age can be at risk of default.</a:t>
            </a:r>
            <a:endParaRPr lang="en-US" sz="3500" b="0" i="0" u="none" strike="noStrike" cap="none" dirty="0">
              <a:solidFill>
                <a:schemeClr val="dk2"/>
              </a:solidFill>
              <a:latin typeface="Arial"/>
              <a:ea typeface="Arial"/>
              <a:cs typeface="Arial"/>
              <a:sym typeface="Arial"/>
            </a:endParaRPr>
          </a:p>
        </p:txBody>
      </p:sp>
      <p:pic>
        <p:nvPicPr>
          <p:cNvPr id="1028" name="Picture 4">
            <a:extLst>
              <a:ext uri="{FF2B5EF4-FFF2-40B4-BE49-F238E27FC236}">
                <a16:creationId xmlns:a16="http://schemas.microsoft.com/office/drawing/2014/main" id="{F7FA67DA-F86D-4228-97DA-A4FB849171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643" y="2117588"/>
            <a:ext cx="12690245" cy="71036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514B0BB5-59AD-4AD1-9914-2B07F9B3ED5F}"/>
              </a:ext>
            </a:extLst>
          </p:cNvPr>
          <p:cNvSpPr>
            <a:spLocks noChangeArrowheads="1"/>
          </p:cNvSpPr>
          <p:nvPr/>
        </p:nvSpPr>
        <p:spPr bwMode="auto">
          <a:xfrm>
            <a:off x="0" y="0"/>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7610" rIns="91440" bIns="45720" numCol="1" anchor="ctr" anchorCtr="0" compatLnSpc="1">
            <a:prstTxWarp prst="textNoShape">
              <a:avLst/>
            </a:prstTxWarp>
            <a:spAutoFit/>
          </a:bodyPr>
          <a:lstStyle/>
          <a:p>
            <a:endParaRPr lang="en-ID"/>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24e4eec9a1d_0_397"/>
          <p:cNvSpPr/>
          <p:nvPr/>
        </p:nvSpPr>
        <p:spPr>
          <a:xfrm>
            <a:off x="3349290" y="8957655"/>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noFill/>
          <a:ln>
            <a:noFill/>
          </a:ln>
        </p:spPr>
      </p:sp>
      <p:sp>
        <p:nvSpPr>
          <p:cNvPr id="188" name="Google Shape;188;g24e4eec9a1d_0_397"/>
          <p:cNvSpPr/>
          <p:nvPr/>
        </p:nvSpPr>
        <p:spPr>
          <a:xfrm rot="10800000">
            <a:off x="12402402" y="-2455166"/>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3">
              <a:alphaModFix/>
            </a:blip>
            <a:stretch>
              <a:fillRect/>
            </a:stretch>
          </a:blipFill>
          <a:ln>
            <a:noFill/>
          </a:ln>
        </p:spPr>
      </p:sp>
      <p:sp>
        <p:nvSpPr>
          <p:cNvPr id="189" name="Google Shape;189;g24e4eec9a1d_0_397"/>
          <p:cNvSpPr txBox="1"/>
          <p:nvPr/>
        </p:nvSpPr>
        <p:spPr>
          <a:xfrm>
            <a:off x="432100" y="326250"/>
            <a:ext cx="8770200" cy="1024896"/>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6000" b="1" dirty="0">
                <a:solidFill>
                  <a:schemeClr val="accent1">
                    <a:lumMod val="75000"/>
                  </a:schemeClr>
                </a:solidFill>
                <a:latin typeface="Helvetica Neue"/>
                <a:ea typeface="Helvetica Neue"/>
                <a:cs typeface="Helvetica Neue"/>
                <a:sym typeface="Helvetica Neue"/>
              </a:rPr>
              <a:t>EDA</a:t>
            </a:r>
            <a:endParaRPr sz="6000" b="0" i="0" u="none" strike="noStrike" cap="none" dirty="0">
              <a:solidFill>
                <a:schemeClr val="accent1">
                  <a:lumMod val="75000"/>
                </a:schemeClr>
              </a:solidFill>
              <a:latin typeface="Arial"/>
              <a:ea typeface="Arial"/>
              <a:cs typeface="Arial"/>
              <a:sym typeface="Arial"/>
            </a:endParaRPr>
          </a:p>
        </p:txBody>
      </p:sp>
      <p:sp>
        <p:nvSpPr>
          <p:cNvPr id="190" name="Google Shape;190;g24e4eec9a1d_0_397"/>
          <p:cNvSpPr txBox="1"/>
          <p:nvPr/>
        </p:nvSpPr>
        <p:spPr>
          <a:xfrm>
            <a:off x="12834257" y="3117648"/>
            <a:ext cx="4762139" cy="298928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3500" b="1" dirty="0">
                <a:solidFill>
                  <a:schemeClr val="dk2"/>
                </a:solidFill>
                <a:latin typeface="Helvetica Neue"/>
                <a:ea typeface="Helvetica Neue"/>
                <a:cs typeface="Helvetica Neue"/>
                <a:sym typeface="Helvetica Neue"/>
              </a:rPr>
              <a:t>But, If we take the 10 ages with the highest risk, we can see that the 20s are more at risk than other ages.</a:t>
            </a:r>
            <a:endParaRPr lang="en-US" sz="3500" b="0" i="0" u="none" strike="noStrike" cap="none" dirty="0">
              <a:solidFill>
                <a:schemeClr val="dk2"/>
              </a:solidFill>
              <a:latin typeface="Arial"/>
              <a:ea typeface="Arial"/>
              <a:cs typeface="Arial"/>
              <a:sym typeface="Arial"/>
            </a:endParaRPr>
          </a:p>
        </p:txBody>
      </p:sp>
      <p:pic>
        <p:nvPicPr>
          <p:cNvPr id="1026" name="Picture 2">
            <a:extLst>
              <a:ext uri="{FF2B5EF4-FFF2-40B4-BE49-F238E27FC236}">
                <a16:creationId xmlns:a16="http://schemas.microsoft.com/office/drawing/2014/main" id="{689A790B-9D56-4B70-B05D-4BC540C9F8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76" y="1614746"/>
            <a:ext cx="11830646" cy="6622486"/>
          </a:xfrm>
          <a:prstGeom prst="rect">
            <a:avLst/>
          </a:prstGeom>
          <a:noFill/>
          <a:extLst>
            <a:ext uri="{909E8E84-426E-40DD-AFC4-6F175D3DCCD1}">
              <a14:hiddenFill xmlns:a14="http://schemas.microsoft.com/office/drawing/2010/main">
                <a:solidFill>
                  <a:srgbClr val="FFFFFF"/>
                </a:solidFill>
              </a14:hiddenFill>
            </a:ext>
          </a:extLst>
        </p:spPr>
      </p:pic>
      <p:sp>
        <p:nvSpPr>
          <p:cNvPr id="192" name="Google Shape;192;g24e4eec9a1d_0_397"/>
          <p:cNvSpPr/>
          <p:nvPr/>
        </p:nvSpPr>
        <p:spPr>
          <a:xfrm rot="16200000">
            <a:off x="1132968" y="7615409"/>
            <a:ext cx="497208" cy="502572"/>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 name="Google Shape;192;g24e4eec9a1d_0_397">
            <a:extLst>
              <a:ext uri="{FF2B5EF4-FFF2-40B4-BE49-F238E27FC236}">
                <a16:creationId xmlns:a16="http://schemas.microsoft.com/office/drawing/2014/main" id="{6074361F-C48F-4B96-8386-15575063C375}"/>
              </a:ext>
            </a:extLst>
          </p:cNvPr>
          <p:cNvSpPr/>
          <p:nvPr/>
        </p:nvSpPr>
        <p:spPr>
          <a:xfrm rot="16200000">
            <a:off x="3351972" y="7615409"/>
            <a:ext cx="497208" cy="502572"/>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 name="Google Shape;192;g24e4eec9a1d_0_397">
            <a:extLst>
              <a:ext uri="{FF2B5EF4-FFF2-40B4-BE49-F238E27FC236}">
                <a16:creationId xmlns:a16="http://schemas.microsoft.com/office/drawing/2014/main" id="{AEE210DE-F1E7-4C4D-9B0B-57F1A16FA900}"/>
              </a:ext>
            </a:extLst>
          </p:cNvPr>
          <p:cNvSpPr/>
          <p:nvPr/>
        </p:nvSpPr>
        <p:spPr>
          <a:xfrm rot="16200000">
            <a:off x="4497198" y="7631346"/>
            <a:ext cx="497208" cy="502572"/>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 name="Google Shape;192;g24e4eec9a1d_0_397">
            <a:extLst>
              <a:ext uri="{FF2B5EF4-FFF2-40B4-BE49-F238E27FC236}">
                <a16:creationId xmlns:a16="http://schemas.microsoft.com/office/drawing/2014/main" id="{7BA354FF-8E32-4ACF-A433-F20BE50157DB}"/>
              </a:ext>
            </a:extLst>
          </p:cNvPr>
          <p:cNvSpPr/>
          <p:nvPr/>
        </p:nvSpPr>
        <p:spPr>
          <a:xfrm rot="16200000">
            <a:off x="8928054" y="7615409"/>
            <a:ext cx="497208" cy="502572"/>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 name="Google Shape;192;g24e4eec9a1d_0_397">
            <a:extLst>
              <a:ext uri="{FF2B5EF4-FFF2-40B4-BE49-F238E27FC236}">
                <a16:creationId xmlns:a16="http://schemas.microsoft.com/office/drawing/2014/main" id="{0E051305-4F41-4EFB-B153-74B6B6FC61F2}"/>
              </a:ext>
            </a:extLst>
          </p:cNvPr>
          <p:cNvSpPr/>
          <p:nvPr/>
        </p:nvSpPr>
        <p:spPr>
          <a:xfrm rot="16200000">
            <a:off x="11147058" y="7598688"/>
            <a:ext cx="497208" cy="502572"/>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extLst>
      <p:ext uri="{BB962C8B-B14F-4D97-AF65-F5344CB8AC3E}">
        <p14:creationId xmlns:p14="http://schemas.microsoft.com/office/powerpoint/2010/main" val="2023195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24e4eec9a1d_0_340"/>
          <p:cNvSpPr/>
          <p:nvPr/>
        </p:nvSpPr>
        <p:spPr>
          <a:xfrm>
            <a:off x="3349290" y="8957655"/>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3">
              <a:alphaModFix/>
            </a:blip>
            <a:stretch>
              <a:fillRect/>
            </a:stretch>
          </a:blipFill>
          <a:ln>
            <a:noFill/>
          </a:ln>
        </p:spPr>
      </p:sp>
      <p:sp>
        <p:nvSpPr>
          <p:cNvPr id="198" name="Google Shape;198;g24e4eec9a1d_0_340"/>
          <p:cNvSpPr/>
          <p:nvPr/>
        </p:nvSpPr>
        <p:spPr>
          <a:xfrm rot="10800000">
            <a:off x="12402402" y="-2455166"/>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3">
              <a:alphaModFix/>
            </a:blip>
            <a:stretch>
              <a:fillRect/>
            </a:stretch>
          </a:blipFill>
          <a:ln>
            <a:noFill/>
          </a:ln>
        </p:spPr>
      </p:sp>
      <p:sp>
        <p:nvSpPr>
          <p:cNvPr id="199" name="Google Shape;199;g24e4eec9a1d_0_340"/>
          <p:cNvSpPr txBox="1"/>
          <p:nvPr/>
        </p:nvSpPr>
        <p:spPr>
          <a:xfrm>
            <a:off x="432100" y="326250"/>
            <a:ext cx="8770200" cy="1024896"/>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6000" b="1" dirty="0">
                <a:solidFill>
                  <a:schemeClr val="accent1">
                    <a:lumMod val="75000"/>
                  </a:schemeClr>
                </a:solidFill>
                <a:latin typeface="Helvetica Neue"/>
                <a:ea typeface="Helvetica Neue"/>
                <a:cs typeface="Helvetica Neue"/>
                <a:sym typeface="Helvetica Neue"/>
              </a:rPr>
              <a:t>EDA</a:t>
            </a:r>
            <a:endParaRPr sz="6000" b="0" i="0" u="none" strike="noStrike" cap="none" dirty="0">
              <a:solidFill>
                <a:schemeClr val="accent1">
                  <a:lumMod val="75000"/>
                </a:schemeClr>
              </a:solidFill>
              <a:latin typeface="Arial"/>
              <a:ea typeface="Arial"/>
              <a:cs typeface="Arial"/>
              <a:sym typeface="Arial"/>
            </a:endParaRPr>
          </a:p>
        </p:txBody>
      </p:sp>
      <p:sp>
        <p:nvSpPr>
          <p:cNvPr id="200" name="Google Shape;200;g24e4eec9a1d_0_340"/>
          <p:cNvSpPr txBox="1"/>
          <p:nvPr/>
        </p:nvSpPr>
        <p:spPr>
          <a:xfrm>
            <a:off x="12803300" y="767700"/>
            <a:ext cx="4915800" cy="711660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3500" b="1">
                <a:solidFill>
                  <a:schemeClr val="dk2"/>
                </a:solidFill>
                <a:latin typeface="Helvetica Neue"/>
                <a:ea typeface="Helvetica Neue"/>
                <a:cs typeface="Helvetica Neue"/>
                <a:sym typeface="Helvetica Neue"/>
              </a:rPr>
              <a:t>Multivariate Analysis</a:t>
            </a:r>
            <a:endParaRPr sz="3500" b="1">
              <a:solidFill>
                <a:schemeClr val="dk2"/>
              </a:solidFill>
              <a:latin typeface="Helvetica Neue"/>
              <a:ea typeface="Helvetica Neue"/>
              <a:cs typeface="Helvetica Neue"/>
              <a:sym typeface="Helvetica Neue"/>
            </a:endParaRPr>
          </a:p>
          <a:p>
            <a:pPr marL="0" marR="0" lvl="0" indent="0" algn="l" rtl="0">
              <a:lnSpc>
                <a:spcPct val="111000"/>
              </a:lnSpc>
              <a:spcBef>
                <a:spcPts val="0"/>
              </a:spcBef>
              <a:spcAft>
                <a:spcPts val="0"/>
              </a:spcAft>
              <a:buClr>
                <a:srgbClr val="000000"/>
              </a:buClr>
              <a:buSzPts val="8000"/>
              <a:buFont typeface="Arial"/>
              <a:buNone/>
            </a:pPr>
            <a:endParaRPr sz="3500" b="1">
              <a:solidFill>
                <a:schemeClr val="dk2"/>
              </a:solidFill>
              <a:latin typeface="Helvetica Neue"/>
              <a:ea typeface="Helvetica Neue"/>
              <a:cs typeface="Helvetica Neue"/>
              <a:sym typeface="Helvetica Neue"/>
            </a:endParaRPr>
          </a:p>
          <a:p>
            <a:pPr marL="0" marR="0" lvl="0" indent="0" algn="l" rtl="0">
              <a:lnSpc>
                <a:spcPct val="111000"/>
              </a:lnSpc>
              <a:spcBef>
                <a:spcPts val="0"/>
              </a:spcBef>
              <a:spcAft>
                <a:spcPts val="0"/>
              </a:spcAft>
              <a:buClr>
                <a:srgbClr val="000000"/>
              </a:buClr>
              <a:buSzPts val="8000"/>
              <a:buFont typeface="Arial"/>
              <a:buNone/>
            </a:pPr>
            <a:endParaRPr sz="3500" b="1">
              <a:solidFill>
                <a:schemeClr val="dk2"/>
              </a:solidFill>
              <a:latin typeface="Helvetica Neue"/>
              <a:ea typeface="Helvetica Neue"/>
              <a:cs typeface="Helvetica Neue"/>
              <a:sym typeface="Helvetica Neue"/>
            </a:endParaRPr>
          </a:p>
          <a:p>
            <a:pPr marL="0" marR="0" lvl="0" indent="0" algn="l" rtl="0">
              <a:lnSpc>
                <a:spcPct val="111000"/>
              </a:lnSpc>
              <a:spcBef>
                <a:spcPts val="0"/>
              </a:spcBef>
              <a:spcAft>
                <a:spcPts val="0"/>
              </a:spcAft>
              <a:buClr>
                <a:srgbClr val="000000"/>
              </a:buClr>
              <a:buSzPts val="8000"/>
              <a:buFont typeface="Arial"/>
              <a:buNone/>
            </a:pPr>
            <a:endParaRPr sz="3500" b="1">
              <a:solidFill>
                <a:schemeClr val="dk2"/>
              </a:solidFill>
              <a:latin typeface="Helvetica Neue"/>
              <a:ea typeface="Helvetica Neue"/>
              <a:cs typeface="Helvetica Neue"/>
              <a:sym typeface="Helvetica Neue"/>
            </a:endParaRPr>
          </a:p>
          <a:p>
            <a:pPr marL="0" marR="0" lvl="0" indent="0" algn="l" rtl="0">
              <a:lnSpc>
                <a:spcPct val="111000"/>
              </a:lnSpc>
              <a:spcBef>
                <a:spcPts val="0"/>
              </a:spcBef>
              <a:spcAft>
                <a:spcPts val="0"/>
              </a:spcAft>
              <a:buClr>
                <a:srgbClr val="000000"/>
              </a:buClr>
              <a:buSzPts val="8000"/>
              <a:buFont typeface="Arial"/>
              <a:buNone/>
            </a:pPr>
            <a:r>
              <a:rPr lang="en-US" sz="3500" b="1">
                <a:solidFill>
                  <a:schemeClr val="dk2"/>
                </a:solidFill>
                <a:latin typeface="Helvetica Neue"/>
                <a:ea typeface="Helvetica Neue"/>
                <a:cs typeface="Helvetica Neue"/>
                <a:sym typeface="Helvetica Neue"/>
              </a:rPr>
              <a:t>Based on the heatmap above, experience and current_job_years have a stronger correlation than the others, although the correlation is only 0.65, still &lt; 0.7. </a:t>
            </a:r>
            <a:endParaRPr sz="3500" b="0" i="0" u="none" strike="noStrike" cap="none">
              <a:solidFill>
                <a:schemeClr val="dk2"/>
              </a:solidFill>
              <a:latin typeface="Arial"/>
              <a:ea typeface="Arial"/>
              <a:cs typeface="Arial"/>
              <a:sym typeface="Arial"/>
            </a:endParaRPr>
          </a:p>
        </p:txBody>
      </p:sp>
      <p:pic>
        <p:nvPicPr>
          <p:cNvPr id="201" name="Google Shape;201;g24e4eec9a1d_0_340"/>
          <p:cNvPicPr preferRelativeResize="0"/>
          <p:nvPr/>
        </p:nvPicPr>
        <p:blipFill>
          <a:blip r:embed="rId4">
            <a:alphaModFix/>
          </a:blip>
          <a:stretch>
            <a:fillRect/>
          </a:stretch>
        </p:blipFill>
        <p:spPr>
          <a:xfrm>
            <a:off x="853775" y="2450272"/>
            <a:ext cx="10938450" cy="7453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5" descr="Info by ceicdata.com"/>
          <p:cNvPicPr preferRelativeResize="0"/>
          <p:nvPr/>
        </p:nvPicPr>
        <p:blipFill rotWithShape="1">
          <a:blip r:embed="rId3">
            <a:alphaModFix amt="17000"/>
          </a:blip>
          <a:srcRect t="7784" b="7784"/>
          <a:stretch/>
        </p:blipFill>
        <p:spPr>
          <a:xfrm>
            <a:off x="-56449" y="0"/>
            <a:ext cx="18288000" cy="10286999"/>
          </a:xfrm>
          <a:prstGeom prst="rect">
            <a:avLst/>
          </a:prstGeom>
          <a:noFill/>
          <a:ln>
            <a:noFill/>
          </a:ln>
        </p:spPr>
      </p:pic>
      <p:grpSp>
        <p:nvGrpSpPr>
          <p:cNvPr id="96" name="Google Shape;96;p5"/>
          <p:cNvGrpSpPr/>
          <p:nvPr/>
        </p:nvGrpSpPr>
        <p:grpSpPr>
          <a:xfrm>
            <a:off x="1876584" y="2273835"/>
            <a:ext cx="14534831" cy="5739328"/>
            <a:chOff x="4153336" y="1857757"/>
            <a:chExt cx="9205085" cy="7818185"/>
          </a:xfrm>
        </p:grpSpPr>
        <p:sp>
          <p:nvSpPr>
            <p:cNvPr id="99" name="Google Shape;99;p5"/>
            <p:cNvSpPr txBox="1"/>
            <p:nvPr/>
          </p:nvSpPr>
          <p:spPr>
            <a:xfrm>
              <a:off x="4153336" y="2999126"/>
              <a:ext cx="3086120" cy="276772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 name="Google Shape;100;p5"/>
            <p:cNvSpPr txBox="1"/>
            <p:nvPr/>
          </p:nvSpPr>
          <p:spPr>
            <a:xfrm>
              <a:off x="4519521" y="1857757"/>
              <a:ext cx="8838900" cy="7818185"/>
            </a:xfrm>
            <a:prstGeom prst="rect">
              <a:avLst/>
            </a:prstGeom>
            <a:noFill/>
            <a:ln>
              <a:noFill/>
            </a:ln>
          </p:spPr>
          <p:txBody>
            <a:bodyPr spcFirstLastPara="1" wrap="square" lIns="0" tIns="0" rIns="0" bIns="0" anchor="t" anchorCtr="0">
              <a:spAutoFit/>
            </a:bodyPr>
            <a:lstStyle/>
            <a:p>
              <a:pPr marL="0" marR="0" lvl="0" indent="0" algn="ctr" rtl="0">
                <a:lnSpc>
                  <a:spcPct val="111001"/>
                </a:lnSpc>
                <a:spcBef>
                  <a:spcPts val="0"/>
                </a:spcBef>
                <a:spcAft>
                  <a:spcPts val="0"/>
                </a:spcAft>
                <a:buClr>
                  <a:srgbClr val="000000"/>
                </a:buClr>
                <a:buSzPts val="12398"/>
                <a:buFont typeface="Arial"/>
                <a:buNone/>
              </a:pPr>
              <a:r>
                <a:rPr lang="en-US" sz="4800" b="1" dirty="0">
                  <a:solidFill>
                    <a:schemeClr val="tx2"/>
                  </a:solidFill>
                  <a:latin typeface="Helvetica Neue"/>
                  <a:ea typeface="Helvetica Neue"/>
                  <a:cs typeface="Helvetica Neue"/>
                  <a:sym typeface="Helvetica Neue"/>
                </a:rPr>
                <a:t>Indonesia's non-performing loan (NPL) ratio in April 2023 was reported to have </a:t>
              </a:r>
              <a:r>
                <a:rPr lang="en-US" sz="4800" b="1" dirty="0">
                  <a:solidFill>
                    <a:srgbClr val="FF0000"/>
                  </a:solidFill>
                  <a:latin typeface="Helvetica Neue"/>
                  <a:ea typeface="Helvetica Neue"/>
                  <a:cs typeface="Helvetica Neue"/>
                  <a:sym typeface="Helvetica Neue"/>
                </a:rPr>
                <a:t>increased</a:t>
              </a:r>
              <a:r>
                <a:rPr lang="en-US" sz="4800" b="1" dirty="0">
                  <a:solidFill>
                    <a:schemeClr val="tx2"/>
                  </a:solidFill>
                  <a:latin typeface="Helvetica Neue"/>
                  <a:ea typeface="Helvetica Neue"/>
                  <a:cs typeface="Helvetica Neue"/>
                  <a:sym typeface="Helvetica Neue"/>
                </a:rPr>
                <a:t> by </a:t>
              </a:r>
              <a:r>
                <a:rPr lang="en-US" sz="9600" b="1" dirty="0">
                  <a:solidFill>
                    <a:schemeClr val="tx2"/>
                  </a:solidFill>
                  <a:latin typeface="Helvetica Neue"/>
                  <a:ea typeface="Helvetica Neue"/>
                  <a:cs typeface="Helvetica Neue"/>
                  <a:sym typeface="Helvetica Neue"/>
                </a:rPr>
                <a:t>2.5%</a:t>
              </a:r>
              <a:r>
                <a:rPr lang="en-US" sz="4800" b="1" dirty="0">
                  <a:solidFill>
                    <a:schemeClr val="tx2"/>
                  </a:solidFill>
                  <a:latin typeface="Helvetica Neue"/>
                  <a:ea typeface="Helvetica Neue"/>
                  <a:cs typeface="Helvetica Neue"/>
                  <a:sym typeface="Helvetica Neue"/>
                </a:rPr>
                <a:t> from March 2023, with an average ratio increase from January - March 2023 of </a:t>
              </a:r>
              <a:r>
                <a:rPr lang="en-US" sz="9600" b="1" dirty="0">
                  <a:solidFill>
                    <a:schemeClr val="tx2"/>
                  </a:solidFill>
                  <a:latin typeface="Helvetica Neue"/>
                  <a:ea typeface="Helvetica Neue"/>
                  <a:cs typeface="Helvetica Neue"/>
                  <a:sym typeface="Helvetica Neue"/>
                </a:rPr>
                <a:t>3.0%.</a:t>
              </a:r>
              <a:endParaRPr sz="9600" b="0" i="0" u="none" strike="noStrike" cap="none" dirty="0">
                <a:solidFill>
                  <a:schemeClr val="tx2"/>
                </a:solidFill>
                <a:latin typeface="Arial"/>
                <a:ea typeface="Arial"/>
                <a:cs typeface="Arial"/>
                <a:sym typeface="Arial"/>
              </a:endParaRPr>
            </a:p>
          </p:txBody>
        </p:sp>
      </p:grpSp>
      <p:sp>
        <p:nvSpPr>
          <p:cNvPr id="2" name="Rectangle 1">
            <a:extLst>
              <a:ext uri="{FF2B5EF4-FFF2-40B4-BE49-F238E27FC236}">
                <a16:creationId xmlns:a16="http://schemas.microsoft.com/office/drawing/2014/main" id="{2DAB4D20-11B0-4FBF-8586-E8717636980A}"/>
              </a:ext>
            </a:extLst>
          </p:cNvPr>
          <p:cNvSpPr/>
          <p:nvPr/>
        </p:nvSpPr>
        <p:spPr>
          <a:xfrm>
            <a:off x="14158913" y="9258300"/>
            <a:ext cx="3571875" cy="514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2"/>
                </a:solidFill>
              </a:rPr>
              <a:t>Info by ceicdata.com</a:t>
            </a:r>
            <a:endParaRPr lang="en-ID" sz="2400" i="1" dirty="0">
              <a:solidFill>
                <a:schemeClr val="tx2"/>
              </a:solidFill>
            </a:endParaRPr>
          </a:p>
        </p:txBody>
      </p:sp>
    </p:spTree>
    <p:extLst>
      <p:ext uri="{BB962C8B-B14F-4D97-AF65-F5344CB8AC3E}">
        <p14:creationId xmlns:p14="http://schemas.microsoft.com/office/powerpoint/2010/main" val="4273578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24e4eec9a1d_0_353"/>
          <p:cNvSpPr/>
          <p:nvPr/>
        </p:nvSpPr>
        <p:spPr>
          <a:xfrm>
            <a:off x="3349290" y="8957655"/>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3">
              <a:alphaModFix/>
            </a:blip>
            <a:stretch>
              <a:fillRect/>
            </a:stretch>
          </a:blipFill>
          <a:ln>
            <a:noFill/>
          </a:ln>
        </p:spPr>
      </p:sp>
      <p:sp>
        <p:nvSpPr>
          <p:cNvPr id="207" name="Google Shape;207;g24e4eec9a1d_0_353"/>
          <p:cNvSpPr txBox="1"/>
          <p:nvPr/>
        </p:nvSpPr>
        <p:spPr>
          <a:xfrm>
            <a:off x="432100" y="326250"/>
            <a:ext cx="8770200" cy="1024896"/>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6000" b="1" dirty="0">
                <a:solidFill>
                  <a:schemeClr val="accent1">
                    <a:lumMod val="75000"/>
                  </a:schemeClr>
                </a:solidFill>
                <a:latin typeface="Helvetica Neue"/>
                <a:ea typeface="Helvetica Neue"/>
                <a:cs typeface="Helvetica Neue"/>
                <a:sym typeface="Helvetica Neue"/>
              </a:rPr>
              <a:t>EDA - Chi Square Test</a:t>
            </a:r>
            <a:endParaRPr sz="6000" b="1" dirty="0">
              <a:solidFill>
                <a:schemeClr val="accent1">
                  <a:lumMod val="75000"/>
                </a:schemeClr>
              </a:solidFill>
              <a:latin typeface="Helvetica Neue"/>
              <a:ea typeface="Helvetica Neue"/>
              <a:cs typeface="Helvetica Neue"/>
              <a:sym typeface="Helvetica Neue"/>
            </a:endParaRPr>
          </a:p>
        </p:txBody>
      </p:sp>
      <p:pic>
        <p:nvPicPr>
          <p:cNvPr id="208" name="Google Shape;208;g24e4eec9a1d_0_353"/>
          <p:cNvPicPr preferRelativeResize="0"/>
          <p:nvPr/>
        </p:nvPicPr>
        <p:blipFill>
          <a:blip r:embed="rId4">
            <a:alphaModFix/>
          </a:blip>
          <a:stretch>
            <a:fillRect/>
          </a:stretch>
        </p:blipFill>
        <p:spPr>
          <a:xfrm>
            <a:off x="719150" y="2014075"/>
            <a:ext cx="10478200" cy="1844575"/>
          </a:xfrm>
          <a:prstGeom prst="rect">
            <a:avLst/>
          </a:prstGeom>
          <a:noFill/>
          <a:ln>
            <a:noFill/>
          </a:ln>
        </p:spPr>
      </p:pic>
      <p:pic>
        <p:nvPicPr>
          <p:cNvPr id="209" name="Google Shape;209;g24e4eec9a1d_0_353"/>
          <p:cNvPicPr preferRelativeResize="0"/>
          <p:nvPr/>
        </p:nvPicPr>
        <p:blipFill>
          <a:blip r:embed="rId5">
            <a:alphaModFix/>
          </a:blip>
          <a:stretch>
            <a:fillRect/>
          </a:stretch>
        </p:blipFill>
        <p:spPr>
          <a:xfrm>
            <a:off x="730700" y="4574425"/>
            <a:ext cx="10724875" cy="1693298"/>
          </a:xfrm>
          <a:prstGeom prst="rect">
            <a:avLst/>
          </a:prstGeom>
          <a:noFill/>
          <a:ln>
            <a:noFill/>
          </a:ln>
        </p:spPr>
      </p:pic>
      <p:sp>
        <p:nvSpPr>
          <p:cNvPr id="210" name="Google Shape;210;g24e4eec9a1d_0_353"/>
          <p:cNvSpPr/>
          <p:nvPr/>
        </p:nvSpPr>
        <p:spPr>
          <a:xfrm>
            <a:off x="4056550" y="4642225"/>
            <a:ext cx="3040800" cy="4488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211" name="Google Shape;211;g24e4eec9a1d_0_353"/>
          <p:cNvPicPr preferRelativeResize="0"/>
          <p:nvPr/>
        </p:nvPicPr>
        <p:blipFill>
          <a:blip r:embed="rId6">
            <a:alphaModFix/>
          </a:blip>
          <a:stretch>
            <a:fillRect/>
          </a:stretch>
        </p:blipFill>
        <p:spPr>
          <a:xfrm>
            <a:off x="730722" y="6965575"/>
            <a:ext cx="10724876" cy="1494450"/>
          </a:xfrm>
          <a:prstGeom prst="rect">
            <a:avLst/>
          </a:prstGeom>
          <a:noFill/>
          <a:ln>
            <a:noFill/>
          </a:ln>
        </p:spPr>
      </p:pic>
      <p:sp>
        <p:nvSpPr>
          <p:cNvPr id="212" name="Google Shape;212;g24e4eec9a1d_0_353"/>
          <p:cNvSpPr txBox="1"/>
          <p:nvPr/>
        </p:nvSpPr>
        <p:spPr>
          <a:xfrm>
            <a:off x="12394150" y="1605900"/>
            <a:ext cx="5325000" cy="671010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chemeClr val="dk1"/>
              </a:buClr>
              <a:buSzPts val="1100"/>
              <a:buFont typeface="Arial"/>
              <a:buNone/>
            </a:pPr>
            <a:r>
              <a:rPr lang="en-US" sz="3300" b="1" dirty="0">
                <a:solidFill>
                  <a:schemeClr val="dk2"/>
                </a:solidFill>
                <a:latin typeface="Helvetica Neue"/>
                <a:ea typeface="Helvetica Neue"/>
                <a:cs typeface="Helvetica Neue"/>
                <a:sym typeface="Helvetica Neue"/>
              </a:rPr>
              <a:t>The chi square test was conducted on categorical data such as married, </a:t>
            </a:r>
            <a:r>
              <a:rPr lang="en-US" sz="3300" b="1" dirty="0" err="1">
                <a:solidFill>
                  <a:schemeClr val="dk2"/>
                </a:solidFill>
                <a:latin typeface="Helvetica Neue"/>
                <a:ea typeface="Helvetica Neue"/>
                <a:cs typeface="Helvetica Neue"/>
                <a:sym typeface="Helvetica Neue"/>
              </a:rPr>
              <a:t>house_ownership</a:t>
            </a:r>
            <a:r>
              <a:rPr lang="en-US" sz="3300" b="1" dirty="0">
                <a:solidFill>
                  <a:schemeClr val="dk2"/>
                </a:solidFill>
                <a:latin typeface="Helvetica Neue"/>
                <a:ea typeface="Helvetica Neue"/>
                <a:cs typeface="Helvetica Neue"/>
                <a:sym typeface="Helvetica Neue"/>
              </a:rPr>
              <a:t>, and </a:t>
            </a:r>
            <a:r>
              <a:rPr lang="en-US" sz="3300" b="1" dirty="0" err="1">
                <a:solidFill>
                  <a:schemeClr val="dk2"/>
                </a:solidFill>
                <a:latin typeface="Helvetica Neue"/>
                <a:ea typeface="Helvetica Neue"/>
                <a:cs typeface="Helvetica Neue"/>
                <a:sym typeface="Helvetica Neue"/>
              </a:rPr>
              <a:t>car_ownership</a:t>
            </a:r>
            <a:r>
              <a:rPr lang="en-US" sz="3300" b="1" dirty="0">
                <a:solidFill>
                  <a:schemeClr val="dk2"/>
                </a:solidFill>
                <a:latin typeface="Helvetica Neue"/>
                <a:ea typeface="Helvetica Neue"/>
                <a:cs typeface="Helvetica Neue"/>
                <a:sym typeface="Helvetica Neue"/>
              </a:rPr>
              <a:t>. The result is that the variables married, </a:t>
            </a:r>
            <a:r>
              <a:rPr lang="en-US" sz="3300" b="1" dirty="0" err="1">
                <a:solidFill>
                  <a:schemeClr val="dk2"/>
                </a:solidFill>
                <a:latin typeface="Helvetica Neue"/>
                <a:ea typeface="Helvetica Neue"/>
                <a:cs typeface="Helvetica Neue"/>
                <a:sym typeface="Helvetica Neue"/>
              </a:rPr>
              <a:t>house_ownership</a:t>
            </a:r>
            <a:r>
              <a:rPr lang="en-US" sz="3300" b="1" dirty="0">
                <a:solidFill>
                  <a:schemeClr val="dk2"/>
                </a:solidFill>
                <a:latin typeface="Helvetica Neue"/>
                <a:ea typeface="Helvetica Neue"/>
                <a:cs typeface="Helvetica Neue"/>
                <a:sym typeface="Helvetica Neue"/>
              </a:rPr>
              <a:t>, and </a:t>
            </a:r>
            <a:r>
              <a:rPr lang="en-US" sz="3300" b="1" dirty="0" err="1">
                <a:solidFill>
                  <a:schemeClr val="dk2"/>
                </a:solidFill>
                <a:latin typeface="Helvetica Neue"/>
                <a:ea typeface="Helvetica Neue"/>
                <a:cs typeface="Helvetica Neue"/>
                <a:sym typeface="Helvetica Neue"/>
              </a:rPr>
              <a:t>car_ownership</a:t>
            </a:r>
            <a:r>
              <a:rPr lang="en-US" sz="3300" b="1" dirty="0">
                <a:solidFill>
                  <a:schemeClr val="dk2"/>
                </a:solidFill>
                <a:latin typeface="Helvetica Neue"/>
                <a:ea typeface="Helvetica Neue"/>
                <a:cs typeface="Helvetica Neue"/>
                <a:sym typeface="Helvetica Neue"/>
              </a:rPr>
              <a:t> </a:t>
            </a:r>
            <a:r>
              <a:rPr lang="en-US" sz="3300" b="1" dirty="0">
                <a:solidFill>
                  <a:srgbClr val="FF0000"/>
                </a:solidFill>
                <a:latin typeface="Helvetica Neue"/>
                <a:ea typeface="Helvetica Neue"/>
                <a:cs typeface="Helvetica Neue"/>
                <a:sym typeface="Helvetica Neue"/>
              </a:rPr>
              <a:t>have a fairly strong correlation with the variable </a:t>
            </a:r>
            <a:r>
              <a:rPr lang="en-US" sz="3300" b="1" dirty="0" err="1">
                <a:solidFill>
                  <a:schemeClr val="dk2"/>
                </a:solidFill>
                <a:latin typeface="Helvetica Neue"/>
                <a:ea typeface="Helvetica Neue"/>
                <a:cs typeface="Helvetica Neue"/>
                <a:sym typeface="Helvetica Neue"/>
              </a:rPr>
              <a:t>risk_flag</a:t>
            </a:r>
            <a:r>
              <a:rPr lang="en-US" sz="3300" b="1" dirty="0">
                <a:solidFill>
                  <a:schemeClr val="dk2"/>
                </a:solidFill>
                <a:latin typeface="Helvetica Neue"/>
                <a:ea typeface="Helvetica Neue"/>
                <a:cs typeface="Helvetica Neue"/>
                <a:sym typeface="Helvetica Neue"/>
              </a:rPr>
              <a:t>.</a:t>
            </a:r>
            <a:endParaRPr sz="3300" b="1" dirty="0">
              <a:solidFill>
                <a:schemeClr val="dk2"/>
              </a:solidFill>
              <a:latin typeface="Helvetica Neue"/>
              <a:ea typeface="Helvetica Neue"/>
              <a:cs typeface="Helvetica Neue"/>
              <a:sym typeface="Helvetica Neue"/>
            </a:endParaRPr>
          </a:p>
          <a:p>
            <a:pPr marL="0" marR="0" lvl="0" indent="0" algn="l" rtl="0">
              <a:lnSpc>
                <a:spcPct val="111000"/>
              </a:lnSpc>
              <a:spcBef>
                <a:spcPts val="0"/>
              </a:spcBef>
              <a:spcAft>
                <a:spcPts val="0"/>
              </a:spcAft>
              <a:buClr>
                <a:srgbClr val="000000"/>
              </a:buClr>
              <a:buSzPts val="8000"/>
              <a:buFont typeface="Arial"/>
              <a:buNone/>
            </a:pPr>
            <a:endParaRPr sz="3300" b="1" dirty="0">
              <a:solidFill>
                <a:schemeClr val="dk2"/>
              </a:solidFill>
              <a:latin typeface="Helvetica Neue"/>
              <a:ea typeface="Helvetica Neue"/>
              <a:cs typeface="Helvetica Neue"/>
              <a:sym typeface="Helvetica Neue"/>
            </a:endParaRPr>
          </a:p>
        </p:txBody>
      </p:sp>
      <p:sp>
        <p:nvSpPr>
          <p:cNvPr id="213" name="Google Shape;213;g24e4eec9a1d_0_353"/>
          <p:cNvSpPr/>
          <p:nvPr/>
        </p:nvSpPr>
        <p:spPr>
          <a:xfrm>
            <a:off x="4081700" y="2166475"/>
            <a:ext cx="3040800" cy="4488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 name="Google Shape;214;g24e4eec9a1d_0_353"/>
          <p:cNvSpPr/>
          <p:nvPr/>
        </p:nvSpPr>
        <p:spPr>
          <a:xfrm>
            <a:off x="4572777" y="6983500"/>
            <a:ext cx="3436500" cy="4488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g24e4eec9a1d_0_156"/>
          <p:cNvPicPr preferRelativeResize="0"/>
          <p:nvPr/>
        </p:nvPicPr>
        <p:blipFill rotWithShape="1">
          <a:blip r:embed="rId3">
            <a:alphaModFix amt="47000"/>
          </a:blip>
          <a:srcRect t="7784" b="7784"/>
          <a:stretch/>
        </p:blipFill>
        <p:spPr>
          <a:xfrm>
            <a:off x="0" y="0"/>
            <a:ext cx="18288000" cy="10286999"/>
          </a:xfrm>
          <a:prstGeom prst="rect">
            <a:avLst/>
          </a:prstGeom>
          <a:noFill/>
          <a:ln>
            <a:noFill/>
          </a:ln>
        </p:spPr>
      </p:pic>
      <p:grpSp>
        <p:nvGrpSpPr>
          <p:cNvPr id="220" name="Google Shape;220;g24e4eec9a1d_0_156"/>
          <p:cNvGrpSpPr/>
          <p:nvPr/>
        </p:nvGrpSpPr>
        <p:grpSpPr>
          <a:xfrm>
            <a:off x="1263675" y="2691827"/>
            <a:ext cx="15763110" cy="4363185"/>
            <a:chOff x="4153326" y="997281"/>
            <a:chExt cx="9982971" cy="4546879"/>
          </a:xfrm>
        </p:grpSpPr>
        <p:sp>
          <p:nvSpPr>
            <p:cNvPr id="221" name="Google Shape;221;g24e4eec9a1d_0_156"/>
            <p:cNvSpPr/>
            <p:nvPr/>
          </p:nvSpPr>
          <p:spPr>
            <a:xfrm>
              <a:off x="4153326" y="997281"/>
              <a:ext cx="9982971" cy="4546879"/>
            </a:xfrm>
            <a:custGeom>
              <a:avLst/>
              <a:gdLst/>
              <a:ahLst/>
              <a:cxnLst/>
              <a:rect l="l" t="t" r="r" b="b"/>
              <a:pathLst>
                <a:path w="2628827" h="1297255" extrusionOk="0">
                  <a:moveTo>
                    <a:pt x="15513" y="0"/>
                  </a:moveTo>
                  <a:lnTo>
                    <a:pt x="2613315" y="0"/>
                  </a:lnTo>
                  <a:cubicBezTo>
                    <a:pt x="2621882" y="0"/>
                    <a:pt x="2628827" y="6945"/>
                    <a:pt x="2628827" y="15513"/>
                  </a:cubicBezTo>
                  <a:lnTo>
                    <a:pt x="2628827" y="1281743"/>
                  </a:lnTo>
                  <a:cubicBezTo>
                    <a:pt x="2628827" y="1285857"/>
                    <a:pt x="2627193" y="1289802"/>
                    <a:pt x="2624284" y="1292712"/>
                  </a:cubicBezTo>
                  <a:cubicBezTo>
                    <a:pt x="2621374" y="1295621"/>
                    <a:pt x="2617429" y="1297255"/>
                    <a:pt x="2613315" y="1297255"/>
                  </a:cubicBezTo>
                  <a:lnTo>
                    <a:pt x="15513" y="1297255"/>
                  </a:lnTo>
                  <a:cubicBezTo>
                    <a:pt x="6945" y="1297255"/>
                    <a:pt x="0" y="1290310"/>
                    <a:pt x="0" y="1281743"/>
                  </a:cubicBezTo>
                  <a:lnTo>
                    <a:pt x="0" y="15513"/>
                  </a:lnTo>
                  <a:cubicBezTo>
                    <a:pt x="0" y="11399"/>
                    <a:pt x="1634" y="7453"/>
                    <a:pt x="4544" y="4544"/>
                  </a:cubicBezTo>
                  <a:cubicBezTo>
                    <a:pt x="7453" y="1634"/>
                    <a:pt x="11399" y="0"/>
                    <a:pt x="15513" y="0"/>
                  </a:cubicBezTo>
                  <a:close/>
                </a:path>
              </a:pathLst>
            </a:custGeom>
            <a:solidFill>
              <a:srgbClr val="3B5074">
                <a:alpha val="80000"/>
              </a:srgbClr>
            </a:solidFill>
            <a:ln w="19050" cap="flat" cmpd="sng">
              <a:solidFill>
                <a:srgbClr val="FFFFFF">
                  <a:alpha val="800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g24e4eec9a1d_0_156"/>
            <p:cNvSpPr txBox="1"/>
            <p:nvPr/>
          </p:nvSpPr>
          <p:spPr>
            <a:xfrm>
              <a:off x="4723846" y="1235516"/>
              <a:ext cx="8838900" cy="3977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2398" b="1">
                  <a:solidFill>
                    <a:srgbClr val="FFFFFF"/>
                  </a:solidFill>
                  <a:latin typeface="Helvetica Neue"/>
                  <a:ea typeface="Helvetica Neue"/>
                  <a:cs typeface="Helvetica Neue"/>
                  <a:sym typeface="Helvetica Neue"/>
                </a:rPr>
                <a:t>Data Pre Processing</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24e4eec9a1d_0_167"/>
          <p:cNvSpPr/>
          <p:nvPr/>
        </p:nvSpPr>
        <p:spPr>
          <a:xfrm>
            <a:off x="3349290" y="8957655"/>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3">
              <a:alphaModFix/>
            </a:blip>
            <a:stretch>
              <a:fillRect/>
            </a:stretch>
          </a:blipFill>
          <a:ln>
            <a:noFill/>
          </a:ln>
        </p:spPr>
      </p:sp>
      <p:sp>
        <p:nvSpPr>
          <p:cNvPr id="228" name="Google Shape;228;g24e4eec9a1d_0_167"/>
          <p:cNvSpPr/>
          <p:nvPr/>
        </p:nvSpPr>
        <p:spPr>
          <a:xfrm rot="10800000">
            <a:off x="12402402" y="-2455166"/>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3">
              <a:alphaModFix/>
            </a:blip>
            <a:stretch>
              <a:fillRect/>
            </a:stretch>
          </a:blipFill>
          <a:ln>
            <a:noFill/>
          </a:ln>
        </p:spPr>
      </p:sp>
      <p:sp>
        <p:nvSpPr>
          <p:cNvPr id="229" name="Google Shape;229;g24e4eec9a1d_0_167"/>
          <p:cNvSpPr txBox="1"/>
          <p:nvPr/>
        </p:nvSpPr>
        <p:spPr>
          <a:xfrm>
            <a:off x="432100" y="326250"/>
            <a:ext cx="8770200" cy="1024896"/>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6000" b="1" dirty="0">
                <a:solidFill>
                  <a:schemeClr val="tx2"/>
                </a:solidFill>
                <a:latin typeface="Helvetica Neue"/>
                <a:ea typeface="Helvetica Neue"/>
                <a:cs typeface="Helvetica Neue"/>
                <a:sym typeface="Helvetica Neue"/>
              </a:rPr>
              <a:t>Data Pre Processing</a:t>
            </a:r>
            <a:endParaRPr sz="6000" b="0" i="0" u="none" strike="noStrike" cap="none" dirty="0">
              <a:solidFill>
                <a:schemeClr val="tx2"/>
              </a:solidFill>
              <a:latin typeface="Arial"/>
              <a:ea typeface="Arial"/>
              <a:cs typeface="Arial"/>
              <a:sym typeface="Arial"/>
            </a:endParaRPr>
          </a:p>
        </p:txBody>
      </p:sp>
      <p:sp>
        <p:nvSpPr>
          <p:cNvPr id="8" name="Google Shape;229;g24e4eec9a1d_0_167">
            <a:extLst>
              <a:ext uri="{FF2B5EF4-FFF2-40B4-BE49-F238E27FC236}">
                <a16:creationId xmlns:a16="http://schemas.microsoft.com/office/drawing/2014/main" id="{73CC5236-5785-43C2-AC31-FEB791F313EF}"/>
              </a:ext>
            </a:extLst>
          </p:cNvPr>
          <p:cNvSpPr txBox="1"/>
          <p:nvPr/>
        </p:nvSpPr>
        <p:spPr>
          <a:xfrm>
            <a:off x="1289518" y="2715664"/>
            <a:ext cx="15708964" cy="5909310"/>
          </a:xfrm>
          <a:prstGeom prst="rect">
            <a:avLst/>
          </a:prstGeom>
          <a:noFill/>
          <a:ln>
            <a:noFill/>
          </a:ln>
        </p:spPr>
        <p:txBody>
          <a:bodyPr spcFirstLastPara="1" wrap="square" lIns="0" tIns="0" rIns="0" bIns="0" anchor="t" anchorCtr="0">
            <a:spAutoFit/>
          </a:bodyPr>
          <a:lstStyle/>
          <a:p>
            <a:r>
              <a:rPr lang="en-US" sz="4800" dirty="0">
                <a:solidFill>
                  <a:schemeClr val="tx2"/>
                </a:solidFill>
                <a:latin typeface="Helvetica Neue" panose="020B0604020202020204" charset="0"/>
              </a:rPr>
              <a:t>In this case the methods that will be used are :</a:t>
            </a:r>
          </a:p>
          <a:p>
            <a:endParaRPr lang="en-US" sz="4800" dirty="0">
              <a:solidFill>
                <a:schemeClr val="tx2"/>
              </a:solidFill>
              <a:latin typeface="Helvetica Neue" panose="020B0604020202020204" charset="0"/>
            </a:endParaRPr>
          </a:p>
          <a:p>
            <a:pPr marL="685800" indent="-685800">
              <a:buFont typeface="Arial" panose="020B0604020202020204" pitchFamily="34" charset="0"/>
              <a:buChar char="•"/>
            </a:pPr>
            <a:r>
              <a:rPr lang="en-US" sz="4800" b="1" dirty="0">
                <a:solidFill>
                  <a:schemeClr val="tx2"/>
                </a:solidFill>
                <a:latin typeface="Helvetica Neue" panose="020B0604020202020204" charset="0"/>
              </a:rPr>
              <a:t>One hot coding </a:t>
            </a:r>
            <a:r>
              <a:rPr lang="en-US" sz="4800" dirty="0">
                <a:solidFill>
                  <a:schemeClr val="tx2"/>
                </a:solidFill>
                <a:latin typeface="Helvetica Neue" panose="020B0604020202020204" charset="0"/>
              </a:rPr>
              <a:t>for the variables married and </a:t>
            </a:r>
            <a:r>
              <a:rPr lang="en-US" sz="4800" dirty="0" err="1">
                <a:solidFill>
                  <a:schemeClr val="tx2"/>
                </a:solidFill>
                <a:latin typeface="Helvetica Neue" panose="020B0604020202020204" charset="0"/>
              </a:rPr>
              <a:t>car_ownership</a:t>
            </a:r>
            <a:r>
              <a:rPr lang="en-US" sz="4800" dirty="0">
                <a:solidFill>
                  <a:schemeClr val="tx2"/>
                </a:solidFill>
                <a:latin typeface="Helvetica Neue" panose="020B0604020202020204" charset="0"/>
              </a:rPr>
              <a:t>.</a:t>
            </a:r>
          </a:p>
          <a:p>
            <a:pPr marL="685800" indent="-685800">
              <a:buFont typeface="Arial" panose="020B0604020202020204" pitchFamily="34" charset="0"/>
              <a:buChar char="•"/>
            </a:pPr>
            <a:r>
              <a:rPr lang="en-US" sz="4800" b="1" dirty="0">
                <a:solidFill>
                  <a:schemeClr val="tx2"/>
                </a:solidFill>
                <a:latin typeface="Helvetica Neue" panose="020B0604020202020204" charset="0"/>
              </a:rPr>
              <a:t>Frequency coding </a:t>
            </a:r>
            <a:r>
              <a:rPr lang="en-US" sz="4800" dirty="0">
                <a:solidFill>
                  <a:schemeClr val="tx2"/>
                </a:solidFill>
                <a:latin typeface="Helvetica Neue" panose="020B0604020202020204" charset="0"/>
              </a:rPr>
              <a:t>for the profession, city, and state variables.</a:t>
            </a:r>
          </a:p>
          <a:p>
            <a:pPr marL="685800" indent="-685800">
              <a:buFont typeface="Arial" panose="020B0604020202020204" pitchFamily="34" charset="0"/>
              <a:buChar char="•"/>
            </a:pPr>
            <a:r>
              <a:rPr lang="en-US" sz="4800" b="1" dirty="0">
                <a:solidFill>
                  <a:schemeClr val="tx2"/>
                </a:solidFill>
                <a:latin typeface="Helvetica Neue" panose="020B0604020202020204" charset="0"/>
              </a:rPr>
              <a:t>Scaling</a:t>
            </a:r>
            <a:r>
              <a:rPr lang="en-US" sz="4800" dirty="0">
                <a:solidFill>
                  <a:schemeClr val="tx2"/>
                </a:solidFill>
                <a:latin typeface="Helvetica Neue" panose="020B0604020202020204" charset="0"/>
              </a:rPr>
              <a:t> on the age variable, experience variable, </a:t>
            </a:r>
            <a:r>
              <a:rPr lang="en-US" sz="4800" dirty="0" err="1">
                <a:solidFill>
                  <a:schemeClr val="tx2"/>
                </a:solidFill>
                <a:latin typeface="Helvetica Neue" panose="020B0604020202020204" charset="0"/>
              </a:rPr>
              <a:t>current_job_years</a:t>
            </a:r>
            <a:r>
              <a:rPr lang="en-US" sz="4800" dirty="0">
                <a:solidFill>
                  <a:schemeClr val="tx2"/>
                </a:solidFill>
                <a:latin typeface="Helvetica Neue" panose="020B0604020202020204" charset="0"/>
              </a:rPr>
              <a:t>, and </a:t>
            </a:r>
            <a:r>
              <a:rPr lang="en-US" sz="4800" dirty="0" err="1">
                <a:solidFill>
                  <a:schemeClr val="tx2"/>
                </a:solidFill>
                <a:latin typeface="Helvetica Neue" panose="020B0604020202020204" charset="0"/>
              </a:rPr>
              <a:t>current_house_years</a:t>
            </a:r>
            <a:r>
              <a:rPr lang="en-US" sz="4800" dirty="0">
                <a:solidFill>
                  <a:schemeClr val="tx2"/>
                </a:solidFill>
                <a:latin typeface="Helvetica Neue" panose="020B0604020202020204" charset="0"/>
              </a:rPr>
              <a:t>.</a:t>
            </a:r>
            <a:endParaRPr lang="en-ID" sz="4800" dirty="0">
              <a:solidFill>
                <a:schemeClr val="tx2"/>
              </a:solidFill>
              <a:latin typeface="Helvetica Neue" panose="020B0604020202020204" charset="0"/>
            </a:endParaRPr>
          </a:p>
        </p:txBody>
      </p:sp>
      <p:pic>
        <p:nvPicPr>
          <p:cNvPr id="6" name="Google Shape;95;p5" descr="Info by ceicdata.com">
            <a:extLst>
              <a:ext uri="{FF2B5EF4-FFF2-40B4-BE49-F238E27FC236}">
                <a16:creationId xmlns:a16="http://schemas.microsoft.com/office/drawing/2014/main" id="{2BBC9EA7-F93D-495C-888F-3B5B17B7029D}"/>
              </a:ext>
            </a:extLst>
          </p:cNvPr>
          <p:cNvPicPr preferRelativeResize="0"/>
          <p:nvPr/>
        </p:nvPicPr>
        <p:blipFill rotWithShape="1">
          <a:blip r:embed="rId4">
            <a:alphaModFix amt="17000"/>
          </a:blip>
          <a:srcRect t="7784" b="7784"/>
          <a:stretch/>
        </p:blipFill>
        <p:spPr>
          <a:xfrm>
            <a:off x="-56449" y="0"/>
            <a:ext cx="18288000" cy="102869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24e4eec9a1d_0_196"/>
          <p:cNvSpPr/>
          <p:nvPr/>
        </p:nvSpPr>
        <p:spPr>
          <a:xfrm>
            <a:off x="3349290" y="8957655"/>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3">
              <a:alphaModFix/>
            </a:blip>
            <a:stretch>
              <a:fillRect/>
            </a:stretch>
          </a:blipFill>
          <a:ln>
            <a:noFill/>
          </a:ln>
        </p:spPr>
      </p:sp>
      <p:sp>
        <p:nvSpPr>
          <p:cNvPr id="263" name="Google Shape;263;g24e4eec9a1d_0_196"/>
          <p:cNvSpPr/>
          <p:nvPr/>
        </p:nvSpPr>
        <p:spPr>
          <a:xfrm rot="10800000">
            <a:off x="12402402" y="-2455166"/>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3">
              <a:alphaModFix/>
            </a:blip>
            <a:stretch>
              <a:fillRect/>
            </a:stretch>
          </a:blipFill>
          <a:ln>
            <a:noFill/>
          </a:ln>
        </p:spPr>
      </p:sp>
      <p:sp>
        <p:nvSpPr>
          <p:cNvPr id="264" name="Google Shape;264;g24e4eec9a1d_0_196"/>
          <p:cNvSpPr txBox="1"/>
          <p:nvPr/>
        </p:nvSpPr>
        <p:spPr>
          <a:xfrm>
            <a:off x="1017204" y="375236"/>
            <a:ext cx="8770200" cy="1024896"/>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6000" b="1" dirty="0">
                <a:solidFill>
                  <a:schemeClr val="tx2"/>
                </a:solidFill>
                <a:latin typeface="Helvetica Neue"/>
                <a:ea typeface="Helvetica Neue"/>
                <a:cs typeface="Helvetica Neue"/>
                <a:sym typeface="Helvetica Neue"/>
              </a:rPr>
              <a:t>Handling Imbalance</a:t>
            </a:r>
            <a:endParaRPr sz="6000" b="0" i="0" u="none" strike="noStrike" cap="none" dirty="0">
              <a:solidFill>
                <a:schemeClr val="tx2"/>
              </a:solidFill>
              <a:latin typeface="Arial"/>
              <a:ea typeface="Arial"/>
              <a:cs typeface="Arial"/>
              <a:sym typeface="Arial"/>
            </a:endParaRPr>
          </a:p>
        </p:txBody>
      </p:sp>
      <p:pic>
        <p:nvPicPr>
          <p:cNvPr id="265" name="Google Shape;265;g24e4eec9a1d_0_196"/>
          <p:cNvPicPr preferRelativeResize="0"/>
          <p:nvPr/>
        </p:nvPicPr>
        <p:blipFill>
          <a:blip r:embed="rId4">
            <a:alphaModFix/>
          </a:blip>
          <a:stretch>
            <a:fillRect/>
          </a:stretch>
        </p:blipFill>
        <p:spPr>
          <a:xfrm>
            <a:off x="1602308" y="1854041"/>
            <a:ext cx="7599992" cy="2681896"/>
          </a:xfrm>
          <a:prstGeom prst="rect">
            <a:avLst/>
          </a:prstGeom>
          <a:noFill/>
          <a:ln>
            <a:noFill/>
          </a:ln>
        </p:spPr>
      </p:pic>
      <p:pic>
        <p:nvPicPr>
          <p:cNvPr id="266" name="Google Shape;266;g24e4eec9a1d_0_196"/>
          <p:cNvPicPr preferRelativeResize="0"/>
          <p:nvPr/>
        </p:nvPicPr>
        <p:blipFill>
          <a:blip r:embed="rId5">
            <a:alphaModFix/>
          </a:blip>
          <a:stretch>
            <a:fillRect/>
          </a:stretch>
        </p:blipFill>
        <p:spPr>
          <a:xfrm>
            <a:off x="10832309" y="1959429"/>
            <a:ext cx="7024494" cy="7357452"/>
          </a:xfrm>
          <a:prstGeom prst="rect">
            <a:avLst/>
          </a:prstGeom>
          <a:noFill/>
          <a:ln>
            <a:noFill/>
          </a:ln>
        </p:spPr>
      </p:pic>
      <p:sp>
        <p:nvSpPr>
          <p:cNvPr id="9" name="Google Shape;264;g24e4eec9a1d_0_196">
            <a:extLst>
              <a:ext uri="{FF2B5EF4-FFF2-40B4-BE49-F238E27FC236}">
                <a16:creationId xmlns:a16="http://schemas.microsoft.com/office/drawing/2014/main" id="{80D6DBFB-9138-4370-8E6F-2F7547F2FE15}"/>
              </a:ext>
            </a:extLst>
          </p:cNvPr>
          <p:cNvSpPr txBox="1"/>
          <p:nvPr/>
        </p:nvSpPr>
        <p:spPr>
          <a:xfrm>
            <a:off x="1602308" y="5751064"/>
            <a:ext cx="8770200" cy="341632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4000" b="1" dirty="0">
                <a:solidFill>
                  <a:schemeClr val="tx2"/>
                </a:solidFill>
                <a:latin typeface="Helvetica Neue"/>
                <a:ea typeface="Helvetica Neue"/>
                <a:cs typeface="Helvetica Neue"/>
                <a:sym typeface="Helvetica Neue"/>
              </a:rPr>
              <a:t>This dataset has a fairly imbalanced amount between </a:t>
            </a:r>
            <a:r>
              <a:rPr lang="en-US" sz="4000" b="1" dirty="0" err="1">
                <a:solidFill>
                  <a:schemeClr val="tx2"/>
                </a:solidFill>
                <a:latin typeface="Helvetica Neue"/>
                <a:ea typeface="Helvetica Neue"/>
                <a:cs typeface="Helvetica Neue"/>
                <a:sym typeface="Helvetica Neue"/>
              </a:rPr>
              <a:t>risk_flag</a:t>
            </a:r>
            <a:r>
              <a:rPr lang="en-US" sz="4000" b="1" dirty="0">
                <a:solidFill>
                  <a:schemeClr val="tx2"/>
                </a:solidFill>
                <a:latin typeface="Helvetica Neue"/>
                <a:ea typeface="Helvetica Neue"/>
                <a:cs typeface="Helvetica Neue"/>
                <a:sym typeface="Helvetica Neue"/>
              </a:rPr>
              <a:t> that is worth 1 and </a:t>
            </a:r>
            <a:r>
              <a:rPr lang="en-US" sz="4000" b="1" dirty="0" err="1">
                <a:solidFill>
                  <a:schemeClr val="tx2"/>
                </a:solidFill>
                <a:latin typeface="Helvetica Neue"/>
                <a:ea typeface="Helvetica Neue"/>
                <a:cs typeface="Helvetica Neue"/>
                <a:sym typeface="Helvetica Neue"/>
              </a:rPr>
              <a:t>risk_flag</a:t>
            </a:r>
            <a:r>
              <a:rPr lang="en-US" sz="4000" b="1" dirty="0">
                <a:solidFill>
                  <a:schemeClr val="tx2"/>
                </a:solidFill>
                <a:latin typeface="Helvetica Neue"/>
                <a:ea typeface="Helvetica Neue"/>
                <a:cs typeface="Helvetica Neue"/>
                <a:sym typeface="Helvetica Neue"/>
              </a:rPr>
              <a:t> that is worth 0, for that we need to do imbalance handling using smote.</a:t>
            </a:r>
            <a:endParaRPr sz="4000" b="0" i="0" u="none" strike="noStrike" cap="none" dirty="0">
              <a:solidFill>
                <a:schemeClr val="tx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24e4eec9a1d_0_208"/>
          <p:cNvPicPr preferRelativeResize="0"/>
          <p:nvPr/>
        </p:nvPicPr>
        <p:blipFill rotWithShape="1">
          <a:blip r:embed="rId3">
            <a:alphaModFix amt="47000"/>
          </a:blip>
          <a:srcRect t="7784" b="7784"/>
          <a:stretch/>
        </p:blipFill>
        <p:spPr>
          <a:xfrm>
            <a:off x="0" y="0"/>
            <a:ext cx="18288000" cy="10286999"/>
          </a:xfrm>
          <a:prstGeom prst="rect">
            <a:avLst/>
          </a:prstGeom>
          <a:noFill/>
          <a:ln>
            <a:noFill/>
          </a:ln>
        </p:spPr>
      </p:pic>
      <p:grpSp>
        <p:nvGrpSpPr>
          <p:cNvPr id="274" name="Google Shape;274;g24e4eec9a1d_0_208"/>
          <p:cNvGrpSpPr/>
          <p:nvPr/>
        </p:nvGrpSpPr>
        <p:grpSpPr>
          <a:xfrm>
            <a:off x="1263675" y="2691827"/>
            <a:ext cx="15763110" cy="4363185"/>
            <a:chOff x="4153326" y="997281"/>
            <a:chExt cx="9982971" cy="4546879"/>
          </a:xfrm>
        </p:grpSpPr>
        <p:sp>
          <p:nvSpPr>
            <p:cNvPr id="275" name="Google Shape;275;g24e4eec9a1d_0_208"/>
            <p:cNvSpPr/>
            <p:nvPr/>
          </p:nvSpPr>
          <p:spPr>
            <a:xfrm>
              <a:off x="4153326" y="997281"/>
              <a:ext cx="9982971" cy="4546879"/>
            </a:xfrm>
            <a:custGeom>
              <a:avLst/>
              <a:gdLst/>
              <a:ahLst/>
              <a:cxnLst/>
              <a:rect l="l" t="t" r="r" b="b"/>
              <a:pathLst>
                <a:path w="2628827" h="1297255" extrusionOk="0">
                  <a:moveTo>
                    <a:pt x="15513" y="0"/>
                  </a:moveTo>
                  <a:lnTo>
                    <a:pt x="2613315" y="0"/>
                  </a:lnTo>
                  <a:cubicBezTo>
                    <a:pt x="2621882" y="0"/>
                    <a:pt x="2628827" y="6945"/>
                    <a:pt x="2628827" y="15513"/>
                  </a:cubicBezTo>
                  <a:lnTo>
                    <a:pt x="2628827" y="1281743"/>
                  </a:lnTo>
                  <a:cubicBezTo>
                    <a:pt x="2628827" y="1285857"/>
                    <a:pt x="2627193" y="1289802"/>
                    <a:pt x="2624284" y="1292712"/>
                  </a:cubicBezTo>
                  <a:cubicBezTo>
                    <a:pt x="2621374" y="1295621"/>
                    <a:pt x="2617429" y="1297255"/>
                    <a:pt x="2613315" y="1297255"/>
                  </a:cubicBezTo>
                  <a:lnTo>
                    <a:pt x="15513" y="1297255"/>
                  </a:lnTo>
                  <a:cubicBezTo>
                    <a:pt x="6945" y="1297255"/>
                    <a:pt x="0" y="1290310"/>
                    <a:pt x="0" y="1281743"/>
                  </a:cubicBezTo>
                  <a:lnTo>
                    <a:pt x="0" y="15513"/>
                  </a:lnTo>
                  <a:cubicBezTo>
                    <a:pt x="0" y="11399"/>
                    <a:pt x="1634" y="7453"/>
                    <a:pt x="4544" y="4544"/>
                  </a:cubicBezTo>
                  <a:cubicBezTo>
                    <a:pt x="7453" y="1634"/>
                    <a:pt x="11399" y="0"/>
                    <a:pt x="15513" y="0"/>
                  </a:cubicBezTo>
                  <a:close/>
                </a:path>
              </a:pathLst>
            </a:custGeom>
            <a:solidFill>
              <a:srgbClr val="3B5074">
                <a:alpha val="80000"/>
              </a:srgbClr>
            </a:solidFill>
            <a:ln w="19050" cap="flat" cmpd="sng">
              <a:solidFill>
                <a:srgbClr val="FFFFFF">
                  <a:alpha val="800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g24e4eec9a1d_0_208"/>
            <p:cNvSpPr txBox="1"/>
            <p:nvPr/>
          </p:nvSpPr>
          <p:spPr>
            <a:xfrm>
              <a:off x="4723846" y="1235516"/>
              <a:ext cx="8838900" cy="3977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2398" b="1">
                  <a:solidFill>
                    <a:srgbClr val="FFFFFF"/>
                  </a:solidFill>
                  <a:latin typeface="Helvetica Neue"/>
                  <a:ea typeface="Helvetica Neue"/>
                  <a:cs typeface="Helvetica Neue"/>
                  <a:sym typeface="Helvetica Neue"/>
                </a:rPr>
                <a:t>Modelling with Balance Data</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6" name="Google Shape;95;p5" descr="Info by ceicdata.com">
            <a:extLst>
              <a:ext uri="{FF2B5EF4-FFF2-40B4-BE49-F238E27FC236}">
                <a16:creationId xmlns:a16="http://schemas.microsoft.com/office/drawing/2014/main" id="{E8A1AE5C-308D-4FDC-93CC-55FF9CA82097}"/>
              </a:ext>
            </a:extLst>
          </p:cNvPr>
          <p:cNvPicPr preferRelativeResize="0"/>
          <p:nvPr/>
        </p:nvPicPr>
        <p:blipFill rotWithShape="1">
          <a:blip r:embed="rId3">
            <a:alphaModFix amt="17000"/>
          </a:blip>
          <a:srcRect t="7784" b="7784"/>
          <a:stretch/>
        </p:blipFill>
        <p:spPr>
          <a:xfrm>
            <a:off x="-16808" y="1"/>
            <a:ext cx="18288000" cy="10286999"/>
          </a:xfrm>
          <a:prstGeom prst="rect">
            <a:avLst/>
          </a:prstGeom>
          <a:noFill/>
          <a:ln>
            <a:noFill/>
          </a:ln>
        </p:spPr>
      </p:pic>
      <p:sp>
        <p:nvSpPr>
          <p:cNvPr id="281" name="Google Shape;281;g24e4eec9a1d_0_215"/>
          <p:cNvSpPr/>
          <p:nvPr/>
        </p:nvSpPr>
        <p:spPr>
          <a:xfrm>
            <a:off x="3349290" y="8957655"/>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4">
              <a:alphaModFix/>
            </a:blip>
            <a:stretch>
              <a:fillRect/>
            </a:stretch>
          </a:blipFill>
          <a:ln>
            <a:noFill/>
          </a:ln>
        </p:spPr>
      </p:sp>
      <p:sp>
        <p:nvSpPr>
          <p:cNvPr id="282" name="Google Shape;282;g24e4eec9a1d_0_215"/>
          <p:cNvSpPr/>
          <p:nvPr/>
        </p:nvSpPr>
        <p:spPr>
          <a:xfrm rot="10800000">
            <a:off x="12402402" y="-2455166"/>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4">
              <a:alphaModFix/>
            </a:blip>
            <a:stretch>
              <a:fillRect/>
            </a:stretch>
          </a:blipFill>
          <a:ln>
            <a:noFill/>
          </a:ln>
        </p:spPr>
      </p:sp>
      <p:sp>
        <p:nvSpPr>
          <p:cNvPr id="283" name="Google Shape;283;g24e4eec9a1d_0_215"/>
          <p:cNvSpPr txBox="1"/>
          <p:nvPr/>
        </p:nvSpPr>
        <p:spPr>
          <a:xfrm>
            <a:off x="1076597" y="589850"/>
            <a:ext cx="10232400" cy="1024896"/>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6000" b="1" dirty="0">
                <a:solidFill>
                  <a:schemeClr val="tx2"/>
                </a:solidFill>
                <a:latin typeface="Helvetica Neue"/>
                <a:ea typeface="Helvetica Neue"/>
                <a:cs typeface="Helvetica Neue"/>
                <a:sym typeface="Helvetica Neue"/>
              </a:rPr>
              <a:t>Model with Balance Data</a:t>
            </a:r>
            <a:endParaRPr sz="6000" b="0" i="0" u="none" strike="noStrike" cap="none" dirty="0">
              <a:solidFill>
                <a:schemeClr val="tx2"/>
              </a:solidFill>
              <a:latin typeface="Arial"/>
              <a:ea typeface="Arial"/>
              <a:cs typeface="Arial"/>
              <a:sym typeface="Arial"/>
            </a:endParaRPr>
          </a:p>
        </p:txBody>
      </p:sp>
      <p:sp>
        <p:nvSpPr>
          <p:cNvPr id="288" name="Google Shape;288;g24e4eec9a1d_0_215"/>
          <p:cNvSpPr txBox="1"/>
          <p:nvPr/>
        </p:nvSpPr>
        <p:spPr>
          <a:xfrm>
            <a:off x="2784738" y="2204595"/>
            <a:ext cx="12718524" cy="7861255"/>
          </a:xfrm>
          <a:prstGeom prst="rect">
            <a:avLst/>
          </a:prstGeom>
          <a:noFill/>
          <a:ln>
            <a:noFill/>
          </a:ln>
        </p:spPr>
        <p:txBody>
          <a:bodyPr spcFirstLastPara="1" wrap="square" lIns="0" tIns="0" rIns="0" bIns="0" anchor="t" anchorCtr="0">
            <a:spAutoFit/>
          </a:bodyPr>
          <a:lstStyle/>
          <a:p>
            <a:pPr>
              <a:lnSpc>
                <a:spcPct val="150000"/>
              </a:lnSpc>
              <a:buSzPts val="8000"/>
            </a:pPr>
            <a:r>
              <a:rPr lang="en-US" sz="4400" b="1" i="0" u="none" strike="noStrike" cap="none" dirty="0">
                <a:solidFill>
                  <a:schemeClr val="tx2"/>
                </a:solidFill>
              </a:rPr>
              <a:t>Machine learning model to be tested are :</a:t>
            </a:r>
          </a:p>
          <a:p>
            <a:pPr>
              <a:lnSpc>
                <a:spcPct val="150000"/>
              </a:lnSpc>
              <a:buSzPts val="8000"/>
            </a:pPr>
            <a:r>
              <a:rPr lang="en-US" sz="4400" b="1" i="0" u="none" strike="noStrike" cap="none" dirty="0">
                <a:solidFill>
                  <a:schemeClr val="tx2"/>
                </a:solidFill>
              </a:rPr>
              <a:t>1. Logistic Regression</a:t>
            </a:r>
          </a:p>
          <a:p>
            <a:pPr>
              <a:lnSpc>
                <a:spcPct val="150000"/>
              </a:lnSpc>
              <a:buSzPts val="8000"/>
            </a:pPr>
            <a:r>
              <a:rPr lang="en-US" sz="4400" b="1" i="0" u="none" strike="noStrike" cap="none" dirty="0">
                <a:solidFill>
                  <a:schemeClr val="tx2"/>
                </a:solidFill>
              </a:rPr>
              <a:t>2. Decision Tree</a:t>
            </a:r>
          </a:p>
          <a:p>
            <a:pPr>
              <a:lnSpc>
                <a:spcPct val="150000"/>
              </a:lnSpc>
              <a:buSzPts val="8000"/>
            </a:pPr>
            <a:r>
              <a:rPr lang="en-US" sz="4400" b="1" i="0" u="none" strike="noStrike" cap="none" dirty="0">
                <a:solidFill>
                  <a:schemeClr val="tx2"/>
                </a:solidFill>
              </a:rPr>
              <a:t>3. KNN</a:t>
            </a:r>
          </a:p>
          <a:p>
            <a:pPr>
              <a:lnSpc>
                <a:spcPct val="150000"/>
              </a:lnSpc>
              <a:buSzPts val="8000"/>
            </a:pPr>
            <a:r>
              <a:rPr lang="en-US" sz="4400" b="1" i="0" u="none" strike="noStrike" cap="none" dirty="0">
                <a:solidFill>
                  <a:schemeClr val="tx2"/>
                </a:solidFill>
              </a:rPr>
              <a:t>4. Random Forest</a:t>
            </a:r>
          </a:p>
          <a:p>
            <a:pPr>
              <a:lnSpc>
                <a:spcPct val="150000"/>
              </a:lnSpc>
              <a:buSzPts val="8000"/>
            </a:pPr>
            <a:r>
              <a:rPr lang="en-US" sz="4400" b="1" i="0" u="none" strike="noStrike" cap="none" dirty="0">
                <a:solidFill>
                  <a:schemeClr val="tx2"/>
                </a:solidFill>
              </a:rPr>
              <a:t>5. Gaussian Naive Bayes</a:t>
            </a:r>
          </a:p>
          <a:p>
            <a:pPr>
              <a:lnSpc>
                <a:spcPct val="150000"/>
              </a:lnSpc>
              <a:buSzPts val="8000"/>
            </a:pPr>
            <a:r>
              <a:rPr lang="en-US" sz="4400" b="1" i="0" u="none" strike="noStrike" cap="none" dirty="0">
                <a:solidFill>
                  <a:schemeClr val="tx2"/>
                </a:solidFill>
              </a:rPr>
              <a:t>6. Gradient Boosted Tree</a:t>
            </a:r>
          </a:p>
          <a:p>
            <a:pPr>
              <a:lnSpc>
                <a:spcPct val="111000"/>
              </a:lnSpc>
              <a:buSzPts val="8000"/>
            </a:pPr>
            <a:endParaRPr lang="en-US" sz="4400" b="1" dirty="0">
              <a:solidFill>
                <a:schemeClr val="tx2"/>
              </a:solidFill>
            </a:endParaRPr>
          </a:p>
        </p:txBody>
      </p:sp>
    </p:spTree>
    <p:extLst>
      <p:ext uri="{BB962C8B-B14F-4D97-AF65-F5344CB8AC3E}">
        <p14:creationId xmlns:p14="http://schemas.microsoft.com/office/powerpoint/2010/main" val="4064944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24e4eec9a1d_0_215"/>
          <p:cNvSpPr/>
          <p:nvPr/>
        </p:nvSpPr>
        <p:spPr>
          <a:xfrm>
            <a:off x="3349290" y="8957655"/>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3">
              <a:alphaModFix/>
            </a:blip>
            <a:stretch>
              <a:fillRect/>
            </a:stretch>
          </a:blipFill>
          <a:ln>
            <a:noFill/>
          </a:ln>
        </p:spPr>
      </p:sp>
      <p:sp>
        <p:nvSpPr>
          <p:cNvPr id="282" name="Google Shape;282;g24e4eec9a1d_0_215"/>
          <p:cNvSpPr/>
          <p:nvPr/>
        </p:nvSpPr>
        <p:spPr>
          <a:xfrm rot="10800000">
            <a:off x="12402402" y="-2455166"/>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3">
              <a:alphaModFix/>
            </a:blip>
            <a:stretch>
              <a:fillRect/>
            </a:stretch>
          </a:blipFill>
          <a:ln>
            <a:noFill/>
          </a:ln>
        </p:spPr>
      </p:sp>
      <p:sp>
        <p:nvSpPr>
          <p:cNvPr id="283" name="Google Shape;283;g24e4eec9a1d_0_215"/>
          <p:cNvSpPr txBox="1"/>
          <p:nvPr/>
        </p:nvSpPr>
        <p:spPr>
          <a:xfrm>
            <a:off x="1000124" y="357392"/>
            <a:ext cx="10232400" cy="1024896"/>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6000" b="1" dirty="0">
                <a:solidFill>
                  <a:schemeClr val="tx2"/>
                </a:solidFill>
                <a:latin typeface="Helvetica Neue"/>
                <a:ea typeface="Helvetica Neue"/>
                <a:cs typeface="Helvetica Neue"/>
                <a:sym typeface="Helvetica Neue"/>
              </a:rPr>
              <a:t>Model with Balance Data</a:t>
            </a:r>
            <a:endParaRPr sz="6000" b="0" i="0" u="none" strike="noStrike" cap="none" dirty="0">
              <a:solidFill>
                <a:schemeClr val="tx2"/>
              </a:solidFill>
              <a:latin typeface="Arial"/>
              <a:ea typeface="Arial"/>
              <a:cs typeface="Arial"/>
              <a:sym typeface="Arial"/>
            </a:endParaRPr>
          </a:p>
        </p:txBody>
      </p:sp>
      <p:sp>
        <p:nvSpPr>
          <p:cNvPr id="288" name="Google Shape;288;g24e4eec9a1d_0_215"/>
          <p:cNvSpPr txBox="1"/>
          <p:nvPr/>
        </p:nvSpPr>
        <p:spPr>
          <a:xfrm>
            <a:off x="1000124" y="2174725"/>
            <a:ext cx="16302039" cy="1742400"/>
          </a:xfrm>
          <a:prstGeom prst="rect">
            <a:avLst/>
          </a:prstGeom>
          <a:noFill/>
          <a:ln>
            <a:noFill/>
          </a:ln>
        </p:spPr>
        <p:txBody>
          <a:bodyPr spcFirstLastPara="1" wrap="square" lIns="0" tIns="0" rIns="0" bIns="0" anchor="t" anchorCtr="0">
            <a:spAutoFit/>
          </a:bodyPr>
          <a:lstStyle/>
          <a:p>
            <a:pPr algn="just">
              <a:lnSpc>
                <a:spcPct val="111000"/>
              </a:lnSpc>
              <a:buSzPts val="8000"/>
            </a:pPr>
            <a:r>
              <a:rPr lang="en-US" sz="3400" b="1" i="0" u="none" strike="noStrike" cap="none" dirty="0">
                <a:solidFill>
                  <a:schemeClr val="tx2"/>
                </a:solidFill>
              </a:rPr>
              <a:t>Because this data set is a </a:t>
            </a:r>
            <a:r>
              <a:rPr lang="en-US" sz="3400" b="1" i="0" u="none" strike="noStrike" cap="none" dirty="0">
                <a:solidFill>
                  <a:srgbClr val="FF0000"/>
                </a:solidFill>
              </a:rPr>
              <a:t>credit risk classification case</a:t>
            </a:r>
            <a:r>
              <a:rPr lang="en-US" sz="3400" b="1" i="0" u="none" strike="noStrike" cap="none" dirty="0">
                <a:solidFill>
                  <a:schemeClr val="tx2"/>
                </a:solidFill>
              </a:rPr>
              <a:t> and the data is balanced, we will focus on the </a:t>
            </a:r>
            <a:r>
              <a:rPr lang="en-US" sz="3400" b="1" dirty="0">
                <a:solidFill>
                  <a:srgbClr val="FF0000"/>
                </a:solidFill>
              </a:rPr>
              <a:t>r</a:t>
            </a:r>
            <a:r>
              <a:rPr lang="en-US" sz="3400" b="1" i="0" u="none" strike="noStrike" cap="none" dirty="0">
                <a:solidFill>
                  <a:srgbClr val="FF0000"/>
                </a:solidFill>
              </a:rPr>
              <a:t>ecall</a:t>
            </a:r>
            <a:r>
              <a:rPr lang="en-US" sz="3400" b="1" i="0" u="none" strike="noStrike" cap="none" dirty="0">
                <a:solidFill>
                  <a:schemeClr val="tx2"/>
                </a:solidFill>
              </a:rPr>
              <a:t> and </a:t>
            </a:r>
            <a:r>
              <a:rPr lang="en-US" sz="3400" b="1" i="0" u="none" strike="noStrike" cap="none" dirty="0">
                <a:solidFill>
                  <a:srgbClr val="FF0000"/>
                </a:solidFill>
              </a:rPr>
              <a:t>accuracy</a:t>
            </a:r>
            <a:r>
              <a:rPr lang="en-US" sz="3400" b="1" i="0" u="none" strike="noStrike" cap="none" dirty="0">
                <a:solidFill>
                  <a:schemeClr val="tx2"/>
                </a:solidFill>
              </a:rPr>
              <a:t> evaluation matrix. The following is a recap of the model values:</a:t>
            </a:r>
          </a:p>
        </p:txBody>
      </p:sp>
      <p:pic>
        <p:nvPicPr>
          <p:cNvPr id="3" name="Picture 2">
            <a:extLst>
              <a:ext uri="{FF2B5EF4-FFF2-40B4-BE49-F238E27FC236}">
                <a16:creationId xmlns:a16="http://schemas.microsoft.com/office/drawing/2014/main" id="{A243E367-0D3C-47DE-86C6-26D66377ECD3}"/>
              </a:ext>
            </a:extLst>
          </p:cNvPr>
          <p:cNvPicPr>
            <a:picLocks noChangeAspect="1"/>
          </p:cNvPicPr>
          <p:nvPr/>
        </p:nvPicPr>
        <p:blipFill>
          <a:blip r:embed="rId4"/>
          <a:stretch>
            <a:fillRect/>
          </a:stretch>
        </p:blipFill>
        <p:spPr>
          <a:xfrm>
            <a:off x="1000124" y="4969312"/>
            <a:ext cx="10884344" cy="3776565"/>
          </a:xfrm>
          <a:prstGeom prst="rect">
            <a:avLst/>
          </a:prstGeom>
        </p:spPr>
      </p:pic>
      <p:sp>
        <p:nvSpPr>
          <p:cNvPr id="7" name="Google Shape;288;g24e4eec9a1d_0_215">
            <a:extLst>
              <a:ext uri="{FF2B5EF4-FFF2-40B4-BE49-F238E27FC236}">
                <a16:creationId xmlns:a16="http://schemas.microsoft.com/office/drawing/2014/main" id="{F1786529-B7CD-4039-A2F0-34E146DD3ACE}"/>
              </a:ext>
            </a:extLst>
          </p:cNvPr>
          <p:cNvSpPr txBox="1"/>
          <p:nvPr/>
        </p:nvSpPr>
        <p:spPr>
          <a:xfrm>
            <a:off x="12402402" y="4313087"/>
            <a:ext cx="4885473" cy="5227200"/>
          </a:xfrm>
          <a:prstGeom prst="rect">
            <a:avLst/>
          </a:prstGeom>
          <a:noFill/>
          <a:ln>
            <a:noFill/>
          </a:ln>
        </p:spPr>
        <p:txBody>
          <a:bodyPr spcFirstLastPara="1" wrap="square" lIns="0" tIns="0" rIns="0" bIns="0" anchor="t" anchorCtr="0">
            <a:spAutoFit/>
          </a:bodyPr>
          <a:lstStyle/>
          <a:p>
            <a:pPr algn="just">
              <a:lnSpc>
                <a:spcPct val="111000"/>
              </a:lnSpc>
              <a:buSzPts val="8000"/>
            </a:pPr>
            <a:r>
              <a:rPr lang="en-US" sz="3400" b="1" i="0" u="none" strike="noStrike" cap="none" dirty="0">
                <a:solidFill>
                  <a:schemeClr val="tx2"/>
                </a:solidFill>
              </a:rPr>
              <a:t>The accuracy value of Random Forest is higher than the recall of Gaussian Naive Bayes, so we will use </a:t>
            </a:r>
            <a:r>
              <a:rPr lang="en-US" sz="3400" b="1" i="0" u="none" strike="noStrike" cap="none" dirty="0">
                <a:solidFill>
                  <a:srgbClr val="FF0000"/>
                </a:solidFill>
              </a:rPr>
              <a:t>Random Forest</a:t>
            </a:r>
            <a:r>
              <a:rPr lang="en-US" sz="3400" b="1" i="0" u="none" strike="noStrike" cap="none" dirty="0">
                <a:solidFill>
                  <a:schemeClr val="tx2"/>
                </a:solidFill>
              </a:rPr>
              <a:t> as the model because it has the highest evaluation matrix value.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pSp>
        <p:nvGrpSpPr>
          <p:cNvPr id="293" name="Google Shape;293;p10"/>
          <p:cNvGrpSpPr/>
          <p:nvPr/>
        </p:nvGrpSpPr>
        <p:grpSpPr>
          <a:xfrm>
            <a:off x="2509405" y="5147078"/>
            <a:ext cx="13269195" cy="3473216"/>
            <a:chOff x="0" y="-38100"/>
            <a:chExt cx="3494767" cy="914756"/>
          </a:xfrm>
        </p:grpSpPr>
        <p:sp>
          <p:nvSpPr>
            <p:cNvPr id="294" name="Google Shape;294;p10"/>
            <p:cNvSpPr/>
            <p:nvPr/>
          </p:nvSpPr>
          <p:spPr>
            <a:xfrm>
              <a:off x="0" y="0"/>
              <a:ext cx="3494767" cy="876656"/>
            </a:xfrm>
            <a:custGeom>
              <a:avLst/>
              <a:gdLst/>
              <a:ahLst/>
              <a:cxnLst/>
              <a:rect l="l" t="t" r="r" b="b"/>
              <a:pathLst>
                <a:path w="3494767" h="876656" extrusionOk="0">
                  <a:moveTo>
                    <a:pt x="11669" y="0"/>
                  </a:moveTo>
                  <a:lnTo>
                    <a:pt x="3483097" y="0"/>
                  </a:lnTo>
                  <a:cubicBezTo>
                    <a:pt x="3486192" y="0"/>
                    <a:pt x="3489160" y="1229"/>
                    <a:pt x="3491349" y="3418"/>
                  </a:cubicBezTo>
                  <a:cubicBezTo>
                    <a:pt x="3493537" y="5606"/>
                    <a:pt x="3494767" y="8574"/>
                    <a:pt x="3494767" y="11669"/>
                  </a:cubicBezTo>
                  <a:lnTo>
                    <a:pt x="3494767" y="864987"/>
                  </a:lnTo>
                  <a:cubicBezTo>
                    <a:pt x="3494767" y="871432"/>
                    <a:pt x="3489542" y="876656"/>
                    <a:pt x="3483097" y="876656"/>
                  </a:cubicBezTo>
                  <a:lnTo>
                    <a:pt x="11669" y="876656"/>
                  </a:lnTo>
                  <a:cubicBezTo>
                    <a:pt x="8574" y="876656"/>
                    <a:pt x="5606" y="875427"/>
                    <a:pt x="3418" y="873239"/>
                  </a:cubicBezTo>
                  <a:cubicBezTo>
                    <a:pt x="1229" y="871050"/>
                    <a:pt x="0" y="868082"/>
                    <a:pt x="0" y="864987"/>
                  </a:cubicBezTo>
                  <a:lnTo>
                    <a:pt x="0" y="11669"/>
                  </a:lnTo>
                  <a:cubicBezTo>
                    <a:pt x="0" y="8574"/>
                    <a:pt x="1229" y="5606"/>
                    <a:pt x="3418" y="3418"/>
                  </a:cubicBezTo>
                  <a:cubicBezTo>
                    <a:pt x="5606" y="1229"/>
                    <a:pt x="8574" y="0"/>
                    <a:pt x="11669" y="0"/>
                  </a:cubicBezTo>
                  <a:close/>
                </a:path>
              </a:pathLst>
            </a:custGeom>
            <a:solidFill>
              <a:srgbClr val="3B5074"/>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96" name="Google Shape;296;p10"/>
          <p:cNvSpPr txBox="1"/>
          <p:nvPr/>
        </p:nvSpPr>
        <p:spPr>
          <a:xfrm>
            <a:off x="4578825" y="1691225"/>
            <a:ext cx="9130500" cy="3074688"/>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Clr>
                <a:srgbClr val="000000"/>
              </a:buClr>
              <a:buSzPts val="23817"/>
              <a:buFont typeface="Arial"/>
              <a:buNone/>
            </a:pPr>
            <a:r>
              <a:rPr lang="en-US" sz="18000" b="1" dirty="0">
                <a:solidFill>
                  <a:schemeClr val="tx2"/>
                </a:solidFill>
                <a:latin typeface="Helvetica Neue"/>
                <a:ea typeface="Helvetica Neue"/>
                <a:cs typeface="Helvetica Neue"/>
                <a:sym typeface="Helvetica Neue"/>
              </a:rPr>
              <a:t>88.69</a:t>
            </a:r>
            <a:r>
              <a:rPr lang="en-US" sz="18000" b="1" i="0" u="none" strike="noStrike" cap="none" dirty="0">
                <a:solidFill>
                  <a:schemeClr val="tx2"/>
                </a:solidFill>
                <a:latin typeface="Helvetica Neue"/>
                <a:ea typeface="Helvetica Neue"/>
                <a:cs typeface="Helvetica Neue"/>
                <a:sym typeface="Helvetica Neue"/>
              </a:rPr>
              <a:t>%</a:t>
            </a:r>
            <a:endParaRPr sz="18000" b="0" i="0" u="none" strike="noStrike" cap="none" dirty="0">
              <a:solidFill>
                <a:schemeClr val="tx2"/>
              </a:solidFill>
              <a:latin typeface="Arial"/>
              <a:ea typeface="Arial"/>
              <a:cs typeface="Arial"/>
              <a:sym typeface="Arial"/>
            </a:endParaRPr>
          </a:p>
        </p:txBody>
      </p:sp>
      <p:sp>
        <p:nvSpPr>
          <p:cNvPr id="297" name="Google Shape;297;p10"/>
          <p:cNvSpPr txBox="1"/>
          <p:nvPr/>
        </p:nvSpPr>
        <p:spPr>
          <a:xfrm>
            <a:off x="3569550" y="5462506"/>
            <a:ext cx="11148900" cy="3157788"/>
          </a:xfrm>
          <a:prstGeom prst="rect">
            <a:avLst/>
          </a:prstGeom>
          <a:noFill/>
          <a:ln>
            <a:noFill/>
          </a:ln>
        </p:spPr>
        <p:txBody>
          <a:bodyPr spcFirstLastPara="1" wrap="square" lIns="0" tIns="0" rIns="0" bIns="0" anchor="t" anchorCtr="0">
            <a:spAutoFit/>
          </a:bodyPr>
          <a:lstStyle/>
          <a:p>
            <a:pPr marL="0" marR="0" lvl="0" indent="0" algn="ctr" rtl="0">
              <a:lnSpc>
                <a:spcPct val="135018"/>
              </a:lnSpc>
              <a:spcBef>
                <a:spcPts val="0"/>
              </a:spcBef>
              <a:spcAft>
                <a:spcPts val="0"/>
              </a:spcAft>
              <a:buClr>
                <a:srgbClr val="000000"/>
              </a:buClr>
              <a:buSzPts val="1899"/>
              <a:buFont typeface="Arial"/>
              <a:buNone/>
            </a:pPr>
            <a:r>
              <a:rPr lang="en-US" sz="3800" b="1" dirty="0">
                <a:solidFill>
                  <a:srgbClr val="FFFFFF"/>
                </a:solidFill>
                <a:latin typeface="Montserrat"/>
                <a:ea typeface="Montserrat"/>
                <a:cs typeface="Montserrat"/>
                <a:sym typeface="Montserrat"/>
              </a:rPr>
              <a:t>Based on the test results of several methods, the best model is Random Forest using matrix evaluation </a:t>
            </a:r>
            <a:r>
              <a:rPr lang="en-US" sz="3800" b="1" dirty="0">
                <a:solidFill>
                  <a:srgbClr val="FF0000"/>
                </a:solidFill>
                <a:latin typeface="Montserrat"/>
                <a:ea typeface="Montserrat"/>
                <a:cs typeface="Montserrat"/>
                <a:sym typeface="Montserrat"/>
              </a:rPr>
              <a:t>Accuracy</a:t>
            </a:r>
            <a:r>
              <a:rPr lang="en-US" sz="3800" b="1" dirty="0">
                <a:solidFill>
                  <a:srgbClr val="FFFFFF"/>
                </a:solidFill>
                <a:latin typeface="Montserrat"/>
                <a:ea typeface="Montserrat"/>
                <a:cs typeface="Montserrat"/>
                <a:sym typeface="Montserrat"/>
              </a:rPr>
              <a:t>  with an evaluation rate is 88.69%.</a:t>
            </a:r>
            <a:endParaRPr sz="3800" b="0" i="0" u="none" strike="noStrike" cap="none" dirty="0">
              <a:solidFill>
                <a:srgbClr val="000000"/>
              </a:solidFill>
              <a:latin typeface="Arial"/>
              <a:ea typeface="Arial"/>
              <a:cs typeface="Arial"/>
              <a:sym typeface="Arial"/>
            </a:endParaRPr>
          </a:p>
        </p:txBody>
      </p:sp>
      <p:sp>
        <p:nvSpPr>
          <p:cNvPr id="298" name="Google Shape;298;p10"/>
          <p:cNvSpPr/>
          <p:nvPr/>
        </p:nvSpPr>
        <p:spPr>
          <a:xfrm>
            <a:off x="13804644" y="6489444"/>
            <a:ext cx="5300870" cy="4114800"/>
          </a:xfrm>
          <a:custGeom>
            <a:avLst/>
            <a:gdLst/>
            <a:ahLst/>
            <a:cxnLst/>
            <a:rect l="l" t="t" r="r" b="b"/>
            <a:pathLst>
              <a:path w="5300870" h="4114800" extrusionOk="0">
                <a:moveTo>
                  <a:pt x="0" y="0"/>
                </a:moveTo>
                <a:lnTo>
                  <a:pt x="5300869" y="0"/>
                </a:lnTo>
                <a:lnTo>
                  <a:pt x="5300869" y="4114800"/>
                </a:lnTo>
                <a:lnTo>
                  <a:pt x="0" y="4114800"/>
                </a:lnTo>
                <a:lnTo>
                  <a:pt x="0" y="0"/>
                </a:lnTo>
                <a:close/>
              </a:path>
            </a:pathLst>
          </a:custGeom>
          <a:blipFill rotWithShape="1">
            <a:blip r:embed="rId3">
              <a:alphaModFix/>
            </a:blip>
            <a:stretch>
              <a:fillRect/>
            </a:stretch>
          </a:blipFill>
          <a:ln>
            <a:noFill/>
          </a:ln>
        </p:spPr>
      </p:sp>
      <p:sp>
        <p:nvSpPr>
          <p:cNvPr id="299" name="Google Shape;299;p10"/>
          <p:cNvSpPr/>
          <p:nvPr/>
        </p:nvSpPr>
        <p:spPr>
          <a:xfrm>
            <a:off x="-809669" y="-1742068"/>
            <a:ext cx="4045693" cy="5978920"/>
          </a:xfrm>
          <a:custGeom>
            <a:avLst/>
            <a:gdLst/>
            <a:ahLst/>
            <a:cxnLst/>
            <a:rect l="l" t="t" r="r" b="b"/>
            <a:pathLst>
              <a:path w="4045693" h="5978920" extrusionOk="0">
                <a:moveTo>
                  <a:pt x="0" y="0"/>
                </a:moveTo>
                <a:lnTo>
                  <a:pt x="4045693" y="0"/>
                </a:lnTo>
                <a:lnTo>
                  <a:pt x="4045693" y="5978920"/>
                </a:lnTo>
                <a:lnTo>
                  <a:pt x="0" y="5978920"/>
                </a:lnTo>
                <a:lnTo>
                  <a:pt x="0" y="0"/>
                </a:lnTo>
                <a:close/>
              </a:path>
            </a:pathLst>
          </a:custGeom>
          <a:blipFill rotWithShape="1">
            <a:blip r:embed="rId4">
              <a:alphaModFix/>
            </a:blip>
            <a:stretch>
              <a:fillRect/>
            </a:stretch>
          </a:blipFill>
          <a:ln>
            <a:noFill/>
          </a:ln>
        </p:spPr>
      </p:sp>
      <p:pic>
        <p:nvPicPr>
          <p:cNvPr id="9" name="Google Shape;95;p5" descr="Info by ceicdata.com">
            <a:extLst>
              <a:ext uri="{FF2B5EF4-FFF2-40B4-BE49-F238E27FC236}">
                <a16:creationId xmlns:a16="http://schemas.microsoft.com/office/drawing/2014/main" id="{E7ED8BC0-7959-40E9-AA0A-E8C7384B412D}"/>
              </a:ext>
            </a:extLst>
          </p:cNvPr>
          <p:cNvPicPr preferRelativeResize="0"/>
          <p:nvPr/>
        </p:nvPicPr>
        <p:blipFill rotWithShape="1">
          <a:blip r:embed="rId5">
            <a:alphaModFix amt="17000"/>
          </a:blip>
          <a:srcRect t="7784" b="7784"/>
          <a:stretch/>
        </p:blipFill>
        <p:spPr>
          <a:xfrm>
            <a:off x="-56449" y="0"/>
            <a:ext cx="18288000" cy="102869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250df8f6de4_0_12"/>
          <p:cNvSpPr/>
          <p:nvPr/>
        </p:nvSpPr>
        <p:spPr>
          <a:xfrm>
            <a:off x="-809669" y="-1742068"/>
            <a:ext cx="4045693" cy="5978920"/>
          </a:xfrm>
          <a:custGeom>
            <a:avLst/>
            <a:gdLst/>
            <a:ahLst/>
            <a:cxnLst/>
            <a:rect l="l" t="t" r="r" b="b"/>
            <a:pathLst>
              <a:path w="4045693" h="5978920" extrusionOk="0">
                <a:moveTo>
                  <a:pt x="0" y="0"/>
                </a:moveTo>
                <a:lnTo>
                  <a:pt x="4045693" y="0"/>
                </a:lnTo>
                <a:lnTo>
                  <a:pt x="4045693" y="5978920"/>
                </a:lnTo>
                <a:lnTo>
                  <a:pt x="0" y="5978920"/>
                </a:lnTo>
                <a:lnTo>
                  <a:pt x="0" y="0"/>
                </a:lnTo>
                <a:close/>
              </a:path>
            </a:pathLst>
          </a:custGeom>
          <a:blipFill rotWithShape="1">
            <a:blip r:embed="rId3">
              <a:alphaModFix/>
            </a:blip>
            <a:stretch>
              <a:fillRect/>
            </a:stretch>
          </a:blipFill>
          <a:ln>
            <a:noFill/>
          </a:ln>
        </p:spPr>
      </p:sp>
      <p:grpSp>
        <p:nvGrpSpPr>
          <p:cNvPr id="4" name="Group 3">
            <a:extLst>
              <a:ext uri="{FF2B5EF4-FFF2-40B4-BE49-F238E27FC236}">
                <a16:creationId xmlns:a16="http://schemas.microsoft.com/office/drawing/2014/main" id="{FDAEC5A3-CEF1-45DE-851E-8C23976503B3}"/>
              </a:ext>
            </a:extLst>
          </p:cNvPr>
          <p:cNvGrpSpPr/>
          <p:nvPr/>
        </p:nvGrpSpPr>
        <p:grpSpPr>
          <a:xfrm>
            <a:off x="745314" y="4079274"/>
            <a:ext cx="8398686" cy="5296879"/>
            <a:chOff x="887100" y="72170"/>
            <a:chExt cx="6337595" cy="5296879"/>
          </a:xfrm>
        </p:grpSpPr>
        <p:sp>
          <p:nvSpPr>
            <p:cNvPr id="315" name="Google Shape;315;g250df8f6de4_0_12"/>
            <p:cNvSpPr txBox="1"/>
            <p:nvPr/>
          </p:nvSpPr>
          <p:spPr>
            <a:xfrm>
              <a:off x="887100" y="1036973"/>
              <a:ext cx="1396462" cy="4332076"/>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6" name="Google Shape;316;g250df8f6de4_0_12"/>
            <p:cNvSpPr txBox="1"/>
            <p:nvPr/>
          </p:nvSpPr>
          <p:spPr>
            <a:xfrm>
              <a:off x="1302633" y="72170"/>
              <a:ext cx="5922062" cy="4739759"/>
            </a:xfrm>
            <a:prstGeom prst="rect">
              <a:avLst/>
            </a:prstGeom>
            <a:noFill/>
            <a:ln>
              <a:noFill/>
            </a:ln>
          </p:spPr>
          <p:txBody>
            <a:bodyPr spcFirstLastPara="1" wrap="square" lIns="0" tIns="0" rIns="0" bIns="0" anchor="t" anchorCtr="0">
              <a:spAutoFit/>
            </a:bodyPr>
            <a:lstStyle/>
            <a:p>
              <a:pPr algn="just" rtl="0" fontAlgn="base">
                <a:spcBef>
                  <a:spcPts val="0"/>
                </a:spcBef>
                <a:spcAft>
                  <a:spcPts val="0"/>
                </a:spcAft>
                <a:buFont typeface="Arial" panose="020B0604020202020204" pitchFamily="34" charset="0"/>
                <a:buChar char="•"/>
              </a:pPr>
              <a:r>
                <a:rPr lang="en-US" sz="2800" b="1" i="0" u="none" strike="noStrike" dirty="0">
                  <a:solidFill>
                    <a:schemeClr val="tx2"/>
                  </a:solidFill>
                  <a:effectLst/>
                  <a:latin typeface="Helvetica Neue" panose="020B0604020202020204" charset="0"/>
                </a:rPr>
                <a:t> 4427 means 4427 not high risk that predicted as high risk.</a:t>
              </a:r>
            </a:p>
            <a:p>
              <a:pPr algn="just" rtl="0" fontAlgn="base">
                <a:spcBef>
                  <a:spcPts val="0"/>
                </a:spcBef>
                <a:spcAft>
                  <a:spcPts val="0"/>
                </a:spcAft>
              </a:pPr>
              <a:endParaRPr lang="en-US" sz="2800" b="1" i="0" u="none" strike="noStrike" dirty="0">
                <a:solidFill>
                  <a:schemeClr val="tx2"/>
                </a:solidFill>
                <a:effectLst/>
                <a:latin typeface="Helvetica Neue" panose="020B0604020202020204" charset="0"/>
              </a:endParaRPr>
            </a:p>
            <a:p>
              <a:pPr algn="just" rtl="0" fontAlgn="base">
                <a:spcBef>
                  <a:spcPts val="0"/>
                </a:spcBef>
                <a:spcAft>
                  <a:spcPts val="0"/>
                </a:spcAft>
                <a:buFont typeface="Arial" panose="020B0604020202020204" pitchFamily="34" charset="0"/>
                <a:buChar char="•"/>
              </a:pPr>
              <a:r>
                <a:rPr lang="en-US" sz="2800" b="1" i="0" u="none" strike="noStrike" dirty="0">
                  <a:solidFill>
                    <a:schemeClr val="tx2"/>
                  </a:solidFill>
                  <a:effectLst/>
                  <a:latin typeface="Helvetica Neue" panose="020B0604020202020204" charset="0"/>
                </a:rPr>
                <a:t> 903 means 903 have high risk that predicted as not high risk.</a:t>
              </a:r>
            </a:p>
            <a:p>
              <a:pPr algn="just" rtl="0" fontAlgn="base">
                <a:spcBef>
                  <a:spcPts val="0"/>
                </a:spcBef>
                <a:spcAft>
                  <a:spcPts val="0"/>
                </a:spcAft>
              </a:pPr>
              <a:endParaRPr lang="en-US" sz="2800" b="1" i="0" u="none" strike="noStrike" dirty="0">
                <a:solidFill>
                  <a:schemeClr val="tx2"/>
                </a:solidFill>
                <a:effectLst/>
                <a:latin typeface="Helvetica Neue" panose="020B0604020202020204" charset="0"/>
              </a:endParaRPr>
            </a:p>
            <a:p>
              <a:pPr algn="just" rtl="0" fontAlgn="base">
                <a:spcBef>
                  <a:spcPts val="0"/>
                </a:spcBef>
                <a:spcAft>
                  <a:spcPts val="0"/>
                </a:spcAft>
                <a:buFont typeface="Arial" panose="020B0604020202020204" pitchFamily="34" charset="0"/>
                <a:buChar char="•"/>
              </a:pPr>
              <a:r>
                <a:rPr lang="en-US" sz="2800" b="1" i="0" u="none" strike="noStrike" dirty="0">
                  <a:solidFill>
                    <a:schemeClr val="tx2"/>
                  </a:solidFill>
                  <a:effectLst/>
                  <a:latin typeface="Helvetica Neue" panose="020B0604020202020204" charset="0"/>
                </a:rPr>
                <a:t> 4e+04 means 4e+04 that correctly predicted as not high risk</a:t>
              </a:r>
            </a:p>
            <a:p>
              <a:pPr algn="just" rtl="0" fontAlgn="base">
                <a:spcBef>
                  <a:spcPts val="0"/>
                </a:spcBef>
                <a:spcAft>
                  <a:spcPts val="0"/>
                </a:spcAft>
              </a:pPr>
              <a:endParaRPr lang="en-US" sz="2800" b="1" i="0" u="none" strike="noStrike" dirty="0">
                <a:solidFill>
                  <a:schemeClr val="tx2"/>
                </a:solidFill>
                <a:effectLst/>
                <a:latin typeface="Helvetica Neue" panose="020B0604020202020204" charset="0"/>
              </a:endParaRPr>
            </a:p>
            <a:p>
              <a:pPr rtl="0" fontAlgn="base">
                <a:spcBef>
                  <a:spcPts val="0"/>
                </a:spcBef>
                <a:spcAft>
                  <a:spcPts val="0"/>
                </a:spcAft>
                <a:buFont typeface="Arial" panose="020B0604020202020204" pitchFamily="34" charset="0"/>
                <a:buChar char="•"/>
              </a:pPr>
              <a:r>
                <a:rPr lang="en-US" sz="2800" b="1" i="0" u="none" strike="noStrike" dirty="0">
                  <a:solidFill>
                    <a:schemeClr val="tx2"/>
                  </a:solidFill>
                  <a:effectLst/>
                  <a:latin typeface="Helvetica Neue" panose="020B0604020202020204" charset="0"/>
                </a:rPr>
                <a:t> 43176 means 43176 that correctly predicted as high risk.</a:t>
              </a:r>
              <a:endParaRPr sz="3200" b="1" dirty="0">
                <a:solidFill>
                  <a:schemeClr val="tx2"/>
                </a:solidFill>
                <a:latin typeface="Helvetica Neue" panose="020B0604020202020204" charset="0"/>
                <a:ea typeface="Montserrat"/>
                <a:cs typeface="Montserrat"/>
                <a:sym typeface="Montserrat"/>
              </a:endParaRPr>
            </a:p>
          </p:txBody>
        </p:sp>
      </p:grpSp>
      <p:sp>
        <p:nvSpPr>
          <p:cNvPr id="317" name="Google Shape;317;g250df8f6de4_0_12"/>
          <p:cNvSpPr/>
          <p:nvPr/>
        </p:nvSpPr>
        <p:spPr>
          <a:xfrm>
            <a:off x="13804644" y="6489444"/>
            <a:ext cx="5300870" cy="4114800"/>
          </a:xfrm>
          <a:custGeom>
            <a:avLst/>
            <a:gdLst/>
            <a:ahLst/>
            <a:cxnLst/>
            <a:rect l="l" t="t" r="r" b="b"/>
            <a:pathLst>
              <a:path w="5300870" h="4114800" extrusionOk="0">
                <a:moveTo>
                  <a:pt x="0" y="0"/>
                </a:moveTo>
                <a:lnTo>
                  <a:pt x="5300869" y="0"/>
                </a:lnTo>
                <a:lnTo>
                  <a:pt x="5300869" y="4114800"/>
                </a:lnTo>
                <a:lnTo>
                  <a:pt x="0" y="4114800"/>
                </a:lnTo>
                <a:lnTo>
                  <a:pt x="0" y="0"/>
                </a:lnTo>
                <a:close/>
              </a:path>
            </a:pathLst>
          </a:custGeom>
          <a:blipFill rotWithShape="1">
            <a:blip r:embed="rId4">
              <a:alphaModFix/>
            </a:blip>
            <a:stretch>
              <a:fillRect/>
            </a:stretch>
          </a:blipFill>
          <a:ln>
            <a:noFill/>
          </a:ln>
        </p:spPr>
      </p:sp>
      <p:pic>
        <p:nvPicPr>
          <p:cNvPr id="318" name="Google Shape;318;g250df8f6de4_0_12"/>
          <p:cNvPicPr preferRelativeResize="0"/>
          <p:nvPr/>
        </p:nvPicPr>
        <p:blipFill>
          <a:blip r:embed="rId5">
            <a:alphaModFix/>
          </a:blip>
          <a:stretch>
            <a:fillRect/>
          </a:stretch>
        </p:blipFill>
        <p:spPr>
          <a:xfrm>
            <a:off x="9784095" y="748794"/>
            <a:ext cx="8315868" cy="6502924"/>
          </a:xfrm>
          <a:prstGeom prst="rect">
            <a:avLst/>
          </a:prstGeom>
          <a:noFill/>
          <a:ln>
            <a:noFill/>
          </a:ln>
        </p:spPr>
      </p:pic>
      <p:sp>
        <p:nvSpPr>
          <p:cNvPr id="3" name="Rectangle: Rounded Corners 2">
            <a:extLst>
              <a:ext uri="{FF2B5EF4-FFF2-40B4-BE49-F238E27FC236}">
                <a16:creationId xmlns:a16="http://schemas.microsoft.com/office/drawing/2014/main" id="{FFB45C78-548B-4316-8705-68D078584B56}"/>
              </a:ext>
            </a:extLst>
          </p:cNvPr>
          <p:cNvSpPr/>
          <p:nvPr/>
        </p:nvSpPr>
        <p:spPr>
          <a:xfrm rot="18732914">
            <a:off x="12587739" y="265277"/>
            <a:ext cx="1602486" cy="68259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Google Shape;316;g250df8f6de4_0_12">
            <a:extLst>
              <a:ext uri="{FF2B5EF4-FFF2-40B4-BE49-F238E27FC236}">
                <a16:creationId xmlns:a16="http://schemas.microsoft.com/office/drawing/2014/main" id="{861AB741-64E3-4294-99DC-3F1E705F7D57}"/>
              </a:ext>
            </a:extLst>
          </p:cNvPr>
          <p:cNvSpPr txBox="1"/>
          <p:nvPr/>
        </p:nvSpPr>
        <p:spPr>
          <a:xfrm>
            <a:off x="860139" y="748794"/>
            <a:ext cx="6412485" cy="997196"/>
          </a:xfrm>
          <a:prstGeom prst="rect">
            <a:avLst/>
          </a:prstGeom>
          <a:noFill/>
          <a:ln>
            <a:noFill/>
          </a:ln>
        </p:spPr>
        <p:txBody>
          <a:bodyPr spcFirstLastPara="1" wrap="square" lIns="0" tIns="0" rIns="0" bIns="0" anchor="t" anchorCtr="0">
            <a:spAutoFit/>
          </a:bodyPr>
          <a:lstStyle/>
          <a:p>
            <a:pPr marL="457200" marR="0" lvl="0" indent="-387350" algn="just" rtl="0">
              <a:lnSpc>
                <a:spcPct val="135018"/>
              </a:lnSpc>
              <a:spcBef>
                <a:spcPts val="0"/>
              </a:spcBef>
              <a:spcAft>
                <a:spcPts val="0"/>
              </a:spcAft>
              <a:buClr>
                <a:srgbClr val="FFFFFF"/>
              </a:buClr>
              <a:buSzPts val="2500"/>
              <a:buFont typeface="Montserrat"/>
              <a:buChar char="●"/>
            </a:pPr>
            <a:r>
              <a:rPr lang="en-US" sz="4800" b="1" dirty="0">
                <a:solidFill>
                  <a:schemeClr val="tx2"/>
                </a:solidFill>
                <a:latin typeface="Montserrat"/>
                <a:ea typeface="Montserrat"/>
                <a:cs typeface="Montserrat"/>
                <a:sym typeface="Montserrat"/>
              </a:rPr>
              <a:t>Confusion Matrix</a:t>
            </a:r>
            <a:endParaRPr sz="4000" b="1" dirty="0">
              <a:solidFill>
                <a:schemeClr val="tx2"/>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g250df8f6de4_0_5"/>
          <p:cNvPicPr preferRelativeResize="0"/>
          <p:nvPr/>
        </p:nvPicPr>
        <p:blipFill rotWithShape="1">
          <a:blip r:embed="rId3">
            <a:alphaModFix amt="47000"/>
          </a:blip>
          <a:srcRect t="7784" b="7784"/>
          <a:stretch/>
        </p:blipFill>
        <p:spPr>
          <a:xfrm>
            <a:off x="0" y="0"/>
            <a:ext cx="18288000" cy="10286999"/>
          </a:xfrm>
          <a:prstGeom prst="rect">
            <a:avLst/>
          </a:prstGeom>
          <a:noFill/>
          <a:ln>
            <a:noFill/>
          </a:ln>
        </p:spPr>
      </p:pic>
      <p:grpSp>
        <p:nvGrpSpPr>
          <p:cNvPr id="324" name="Google Shape;324;g250df8f6de4_0_5"/>
          <p:cNvGrpSpPr/>
          <p:nvPr/>
        </p:nvGrpSpPr>
        <p:grpSpPr>
          <a:xfrm>
            <a:off x="1263675" y="2691827"/>
            <a:ext cx="15763110" cy="4363185"/>
            <a:chOff x="4153326" y="997281"/>
            <a:chExt cx="9982971" cy="4546879"/>
          </a:xfrm>
        </p:grpSpPr>
        <p:sp>
          <p:nvSpPr>
            <p:cNvPr id="325" name="Google Shape;325;g250df8f6de4_0_5"/>
            <p:cNvSpPr/>
            <p:nvPr/>
          </p:nvSpPr>
          <p:spPr>
            <a:xfrm>
              <a:off x="4153326" y="997281"/>
              <a:ext cx="9982971" cy="4546879"/>
            </a:xfrm>
            <a:custGeom>
              <a:avLst/>
              <a:gdLst/>
              <a:ahLst/>
              <a:cxnLst/>
              <a:rect l="l" t="t" r="r" b="b"/>
              <a:pathLst>
                <a:path w="2628827" h="1297255" extrusionOk="0">
                  <a:moveTo>
                    <a:pt x="15513" y="0"/>
                  </a:moveTo>
                  <a:lnTo>
                    <a:pt x="2613315" y="0"/>
                  </a:lnTo>
                  <a:cubicBezTo>
                    <a:pt x="2621882" y="0"/>
                    <a:pt x="2628827" y="6945"/>
                    <a:pt x="2628827" y="15513"/>
                  </a:cubicBezTo>
                  <a:lnTo>
                    <a:pt x="2628827" y="1281743"/>
                  </a:lnTo>
                  <a:cubicBezTo>
                    <a:pt x="2628827" y="1285857"/>
                    <a:pt x="2627193" y="1289802"/>
                    <a:pt x="2624284" y="1292712"/>
                  </a:cubicBezTo>
                  <a:cubicBezTo>
                    <a:pt x="2621374" y="1295621"/>
                    <a:pt x="2617429" y="1297255"/>
                    <a:pt x="2613315" y="1297255"/>
                  </a:cubicBezTo>
                  <a:lnTo>
                    <a:pt x="15513" y="1297255"/>
                  </a:lnTo>
                  <a:cubicBezTo>
                    <a:pt x="6945" y="1297255"/>
                    <a:pt x="0" y="1290310"/>
                    <a:pt x="0" y="1281743"/>
                  </a:cubicBezTo>
                  <a:lnTo>
                    <a:pt x="0" y="15513"/>
                  </a:lnTo>
                  <a:cubicBezTo>
                    <a:pt x="0" y="11399"/>
                    <a:pt x="1634" y="7453"/>
                    <a:pt x="4544" y="4544"/>
                  </a:cubicBezTo>
                  <a:cubicBezTo>
                    <a:pt x="7453" y="1634"/>
                    <a:pt x="11399" y="0"/>
                    <a:pt x="15513" y="0"/>
                  </a:cubicBezTo>
                  <a:close/>
                </a:path>
              </a:pathLst>
            </a:custGeom>
            <a:solidFill>
              <a:srgbClr val="3B5074">
                <a:alpha val="80000"/>
              </a:srgbClr>
            </a:solidFill>
            <a:ln w="19050" cap="flat" cmpd="sng">
              <a:solidFill>
                <a:srgbClr val="FFFFFF">
                  <a:alpha val="800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g250df8f6de4_0_5"/>
            <p:cNvSpPr txBox="1"/>
            <p:nvPr/>
          </p:nvSpPr>
          <p:spPr>
            <a:xfrm>
              <a:off x="4724582" y="2118696"/>
              <a:ext cx="8838900" cy="1988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2398" b="1">
                  <a:solidFill>
                    <a:srgbClr val="FFFFFF"/>
                  </a:solidFill>
                  <a:latin typeface="Helvetica Neue"/>
                  <a:ea typeface="Helvetica Neue"/>
                  <a:cs typeface="Helvetica Neue"/>
                  <a:sym typeface="Helvetica Neue"/>
                </a:rPr>
                <a:t>Dalex</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5" descr="Info by ceicdata.com"/>
          <p:cNvPicPr preferRelativeResize="0"/>
          <p:nvPr/>
        </p:nvPicPr>
        <p:blipFill rotWithShape="1">
          <a:blip r:embed="rId3">
            <a:alphaModFix amt="17000"/>
          </a:blip>
          <a:srcRect t="7784" b="7784"/>
          <a:stretch/>
        </p:blipFill>
        <p:spPr>
          <a:xfrm>
            <a:off x="-56449" y="0"/>
            <a:ext cx="18288000" cy="10286999"/>
          </a:xfrm>
          <a:prstGeom prst="rect">
            <a:avLst/>
          </a:prstGeom>
          <a:noFill/>
          <a:ln>
            <a:noFill/>
          </a:ln>
        </p:spPr>
      </p:pic>
      <p:grpSp>
        <p:nvGrpSpPr>
          <p:cNvPr id="96" name="Google Shape;96;p5"/>
          <p:cNvGrpSpPr/>
          <p:nvPr/>
        </p:nvGrpSpPr>
        <p:grpSpPr>
          <a:xfrm>
            <a:off x="1876584" y="4800599"/>
            <a:ext cx="14534831" cy="2314576"/>
            <a:chOff x="4153336" y="1857757"/>
            <a:chExt cx="9205085" cy="3909092"/>
          </a:xfrm>
        </p:grpSpPr>
        <p:sp>
          <p:nvSpPr>
            <p:cNvPr id="99" name="Google Shape;99;p5"/>
            <p:cNvSpPr txBox="1"/>
            <p:nvPr/>
          </p:nvSpPr>
          <p:spPr>
            <a:xfrm>
              <a:off x="4153336" y="2999126"/>
              <a:ext cx="3086120" cy="276772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 name="Google Shape;100;p5"/>
            <p:cNvSpPr txBox="1"/>
            <p:nvPr/>
          </p:nvSpPr>
          <p:spPr>
            <a:xfrm>
              <a:off x="4519521" y="1857757"/>
              <a:ext cx="8838900" cy="2047634"/>
            </a:xfrm>
            <a:prstGeom prst="rect">
              <a:avLst/>
            </a:prstGeom>
            <a:noFill/>
            <a:ln>
              <a:noFill/>
            </a:ln>
          </p:spPr>
          <p:txBody>
            <a:bodyPr spcFirstLastPara="1" wrap="square" lIns="0" tIns="0" rIns="0" bIns="0" anchor="t" anchorCtr="0">
              <a:spAutoFit/>
            </a:bodyPr>
            <a:lstStyle/>
            <a:p>
              <a:pPr marL="0" marR="0" lvl="0" indent="0" algn="ctr" rtl="0">
                <a:lnSpc>
                  <a:spcPct val="111001"/>
                </a:lnSpc>
                <a:spcBef>
                  <a:spcPts val="0"/>
                </a:spcBef>
                <a:spcAft>
                  <a:spcPts val="0"/>
                </a:spcAft>
                <a:buClr>
                  <a:srgbClr val="000000"/>
                </a:buClr>
                <a:buSzPts val="12398"/>
                <a:buFont typeface="Arial"/>
                <a:buNone/>
              </a:pPr>
              <a:r>
                <a:rPr lang="en-US" sz="8800" b="1" dirty="0">
                  <a:solidFill>
                    <a:schemeClr val="tx2"/>
                  </a:solidFill>
                  <a:latin typeface="Helvetica Neue"/>
                  <a:ea typeface="Helvetica Neue"/>
                  <a:cs typeface="Helvetica Neue"/>
                  <a:sym typeface="Helvetica Neue"/>
                </a:rPr>
                <a:t>What is </a:t>
              </a:r>
              <a:r>
                <a:rPr lang="en-US" sz="8800" b="1" dirty="0">
                  <a:solidFill>
                    <a:srgbClr val="FF0000"/>
                  </a:solidFill>
                  <a:latin typeface="Helvetica Neue"/>
                  <a:ea typeface="Helvetica Neue"/>
                  <a:cs typeface="Helvetica Neue"/>
                  <a:sym typeface="Helvetica Neue"/>
                </a:rPr>
                <a:t>NPL</a:t>
              </a:r>
              <a:r>
                <a:rPr lang="en-US" sz="8800" b="1" dirty="0">
                  <a:solidFill>
                    <a:schemeClr val="tx2"/>
                  </a:solidFill>
                  <a:latin typeface="Helvetica Neue"/>
                  <a:ea typeface="Helvetica Neue"/>
                  <a:cs typeface="Helvetica Neue"/>
                  <a:sym typeface="Helvetica Neue"/>
                </a:rPr>
                <a:t> ?</a:t>
              </a:r>
              <a:endParaRPr sz="8800" b="0" i="0" u="none" strike="noStrike" cap="none" dirty="0">
                <a:solidFill>
                  <a:schemeClr val="tx2"/>
                </a:solidFill>
                <a:latin typeface="Arial"/>
                <a:ea typeface="Arial"/>
                <a:cs typeface="Arial"/>
                <a:sym typeface="Arial"/>
              </a:endParaRPr>
            </a:p>
          </p:txBody>
        </p:sp>
      </p:grpSp>
    </p:spTree>
    <p:extLst>
      <p:ext uri="{BB962C8B-B14F-4D97-AF65-F5344CB8AC3E}">
        <p14:creationId xmlns:p14="http://schemas.microsoft.com/office/powerpoint/2010/main" val="3817303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24e4eec9a1d_0_241"/>
          <p:cNvSpPr/>
          <p:nvPr/>
        </p:nvSpPr>
        <p:spPr>
          <a:xfrm>
            <a:off x="-866031" y="6489444"/>
            <a:ext cx="5300870" cy="4114800"/>
          </a:xfrm>
          <a:custGeom>
            <a:avLst/>
            <a:gdLst/>
            <a:ahLst/>
            <a:cxnLst/>
            <a:rect l="l" t="t" r="r" b="b"/>
            <a:pathLst>
              <a:path w="5300870" h="4114800" extrusionOk="0">
                <a:moveTo>
                  <a:pt x="0" y="0"/>
                </a:moveTo>
                <a:lnTo>
                  <a:pt x="5300869" y="0"/>
                </a:lnTo>
                <a:lnTo>
                  <a:pt x="5300869" y="4114800"/>
                </a:lnTo>
                <a:lnTo>
                  <a:pt x="0" y="4114800"/>
                </a:lnTo>
                <a:lnTo>
                  <a:pt x="0" y="0"/>
                </a:lnTo>
                <a:close/>
              </a:path>
            </a:pathLst>
          </a:custGeom>
          <a:blipFill rotWithShape="1">
            <a:blip r:embed="rId3">
              <a:alphaModFix/>
            </a:blip>
            <a:stretch>
              <a:fillRect/>
            </a:stretch>
          </a:blipFill>
          <a:ln>
            <a:noFill/>
          </a:ln>
        </p:spPr>
      </p:sp>
      <p:sp>
        <p:nvSpPr>
          <p:cNvPr id="332" name="Google Shape;332;g24e4eec9a1d_0_241"/>
          <p:cNvSpPr/>
          <p:nvPr/>
        </p:nvSpPr>
        <p:spPr>
          <a:xfrm>
            <a:off x="15263781" y="-2752843"/>
            <a:ext cx="4045693" cy="5978920"/>
          </a:xfrm>
          <a:custGeom>
            <a:avLst/>
            <a:gdLst/>
            <a:ahLst/>
            <a:cxnLst/>
            <a:rect l="l" t="t" r="r" b="b"/>
            <a:pathLst>
              <a:path w="4045693" h="5978920" extrusionOk="0">
                <a:moveTo>
                  <a:pt x="0" y="0"/>
                </a:moveTo>
                <a:lnTo>
                  <a:pt x="4045693" y="0"/>
                </a:lnTo>
                <a:lnTo>
                  <a:pt x="4045693" y="5978920"/>
                </a:lnTo>
                <a:lnTo>
                  <a:pt x="0" y="5978920"/>
                </a:lnTo>
                <a:lnTo>
                  <a:pt x="0" y="0"/>
                </a:lnTo>
                <a:close/>
              </a:path>
            </a:pathLst>
          </a:custGeom>
          <a:blipFill rotWithShape="1">
            <a:blip r:embed="rId4">
              <a:alphaModFix/>
            </a:blip>
            <a:stretch>
              <a:fillRect/>
            </a:stretch>
          </a:blipFill>
          <a:ln>
            <a:noFill/>
          </a:ln>
        </p:spPr>
      </p:sp>
      <p:pic>
        <p:nvPicPr>
          <p:cNvPr id="333" name="Google Shape;333;g24e4eec9a1d_0_241"/>
          <p:cNvPicPr preferRelativeResize="0"/>
          <p:nvPr/>
        </p:nvPicPr>
        <p:blipFill>
          <a:blip r:embed="rId5">
            <a:alphaModFix/>
          </a:blip>
          <a:stretch>
            <a:fillRect/>
          </a:stretch>
        </p:blipFill>
        <p:spPr>
          <a:xfrm>
            <a:off x="5860476" y="3023538"/>
            <a:ext cx="10742750" cy="1290975"/>
          </a:xfrm>
          <a:prstGeom prst="rect">
            <a:avLst/>
          </a:prstGeom>
          <a:noFill/>
          <a:ln>
            <a:noFill/>
          </a:ln>
        </p:spPr>
      </p:pic>
      <p:sp>
        <p:nvSpPr>
          <p:cNvPr id="334" name="Google Shape;334;g24e4eec9a1d_0_241"/>
          <p:cNvSpPr txBox="1"/>
          <p:nvPr/>
        </p:nvSpPr>
        <p:spPr>
          <a:xfrm>
            <a:off x="665900" y="297025"/>
            <a:ext cx="15937200" cy="2357312"/>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6000" b="1" dirty="0" err="1">
                <a:solidFill>
                  <a:schemeClr val="tx2"/>
                </a:solidFill>
                <a:latin typeface="Helvetica Neue"/>
                <a:ea typeface="Helvetica Neue"/>
                <a:cs typeface="Helvetica Neue"/>
                <a:sym typeface="Helvetica Neue"/>
              </a:rPr>
              <a:t>Dalex</a:t>
            </a:r>
            <a:endParaRPr sz="6000" b="1" dirty="0">
              <a:solidFill>
                <a:schemeClr val="tx2"/>
              </a:solidFill>
              <a:latin typeface="Helvetica Neue"/>
              <a:ea typeface="Helvetica Neue"/>
              <a:cs typeface="Helvetica Neue"/>
              <a:sym typeface="Helvetica Neue"/>
            </a:endParaRPr>
          </a:p>
          <a:p>
            <a:pPr marL="0" marR="0" lvl="0" indent="0" algn="l" rtl="0">
              <a:lnSpc>
                <a:spcPct val="111000"/>
              </a:lnSpc>
              <a:spcBef>
                <a:spcPts val="0"/>
              </a:spcBef>
              <a:spcAft>
                <a:spcPts val="0"/>
              </a:spcAft>
              <a:buClr>
                <a:srgbClr val="000000"/>
              </a:buClr>
              <a:buSzPts val="8000"/>
              <a:buFont typeface="Arial"/>
              <a:buNone/>
            </a:pPr>
            <a:r>
              <a:rPr lang="en-US" sz="3900" b="1" dirty="0">
                <a:solidFill>
                  <a:schemeClr val="dk2"/>
                </a:solidFill>
                <a:latin typeface="Helvetica Neue"/>
                <a:ea typeface="Helvetica Neue"/>
                <a:cs typeface="Helvetica Neue"/>
                <a:sym typeface="Helvetica Neue"/>
              </a:rPr>
              <a:t>Next, we will use </a:t>
            </a:r>
            <a:r>
              <a:rPr lang="en-US" sz="3900" b="1" dirty="0" err="1">
                <a:solidFill>
                  <a:schemeClr val="dk2"/>
                </a:solidFill>
                <a:latin typeface="Helvetica Neue"/>
                <a:ea typeface="Helvetica Neue"/>
                <a:cs typeface="Helvetica Neue"/>
                <a:sym typeface="Helvetica Neue"/>
              </a:rPr>
              <a:t>dalex</a:t>
            </a:r>
            <a:r>
              <a:rPr lang="en-US" sz="3900" b="1" dirty="0">
                <a:solidFill>
                  <a:schemeClr val="dk2"/>
                </a:solidFill>
                <a:latin typeface="Helvetica Neue"/>
                <a:ea typeface="Helvetica Neue"/>
                <a:cs typeface="Helvetica Neue"/>
                <a:sym typeface="Helvetica Neue"/>
              </a:rPr>
              <a:t> to see which variables are most highly correlated with the target variable after data processing.</a:t>
            </a:r>
            <a:endParaRPr sz="3900" b="1" dirty="0">
              <a:solidFill>
                <a:schemeClr val="dk2"/>
              </a:solidFill>
              <a:latin typeface="Helvetica Neue"/>
              <a:ea typeface="Helvetica Neue"/>
              <a:cs typeface="Helvetica Neue"/>
              <a:sym typeface="Helvetica Neue"/>
            </a:endParaRPr>
          </a:p>
        </p:txBody>
      </p:sp>
      <p:pic>
        <p:nvPicPr>
          <p:cNvPr id="335" name="Google Shape;335;g24e4eec9a1d_0_241"/>
          <p:cNvPicPr preferRelativeResize="0"/>
          <p:nvPr/>
        </p:nvPicPr>
        <p:blipFill>
          <a:blip r:embed="rId6">
            <a:alphaModFix/>
          </a:blip>
          <a:stretch>
            <a:fillRect/>
          </a:stretch>
        </p:blipFill>
        <p:spPr>
          <a:xfrm>
            <a:off x="8400578" y="4890220"/>
            <a:ext cx="8202650" cy="1733900"/>
          </a:xfrm>
          <a:prstGeom prst="rect">
            <a:avLst/>
          </a:prstGeom>
          <a:noFill/>
          <a:ln>
            <a:noFill/>
          </a:ln>
        </p:spPr>
      </p:pic>
      <p:pic>
        <p:nvPicPr>
          <p:cNvPr id="336" name="Google Shape;336;g24e4eec9a1d_0_241"/>
          <p:cNvPicPr preferRelativeResize="0"/>
          <p:nvPr/>
        </p:nvPicPr>
        <p:blipFill>
          <a:blip r:embed="rId7">
            <a:alphaModFix/>
          </a:blip>
          <a:stretch>
            <a:fillRect/>
          </a:stretch>
        </p:blipFill>
        <p:spPr>
          <a:xfrm>
            <a:off x="4791163" y="6908356"/>
            <a:ext cx="11812051" cy="3026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24e4eec9a1d_0_256"/>
          <p:cNvSpPr/>
          <p:nvPr/>
        </p:nvSpPr>
        <p:spPr>
          <a:xfrm>
            <a:off x="-866031" y="6489444"/>
            <a:ext cx="5300870" cy="4114800"/>
          </a:xfrm>
          <a:custGeom>
            <a:avLst/>
            <a:gdLst/>
            <a:ahLst/>
            <a:cxnLst/>
            <a:rect l="l" t="t" r="r" b="b"/>
            <a:pathLst>
              <a:path w="5300870" h="4114800" extrusionOk="0">
                <a:moveTo>
                  <a:pt x="0" y="0"/>
                </a:moveTo>
                <a:lnTo>
                  <a:pt x="5300869" y="0"/>
                </a:lnTo>
                <a:lnTo>
                  <a:pt x="5300869" y="4114800"/>
                </a:lnTo>
                <a:lnTo>
                  <a:pt x="0" y="4114800"/>
                </a:lnTo>
                <a:lnTo>
                  <a:pt x="0" y="0"/>
                </a:lnTo>
                <a:close/>
              </a:path>
            </a:pathLst>
          </a:custGeom>
          <a:blipFill rotWithShape="1">
            <a:blip r:embed="rId3">
              <a:alphaModFix/>
            </a:blip>
            <a:stretch>
              <a:fillRect/>
            </a:stretch>
          </a:blipFill>
          <a:ln>
            <a:noFill/>
          </a:ln>
        </p:spPr>
      </p:sp>
      <p:sp>
        <p:nvSpPr>
          <p:cNvPr id="342" name="Google Shape;342;g24e4eec9a1d_0_256"/>
          <p:cNvSpPr/>
          <p:nvPr/>
        </p:nvSpPr>
        <p:spPr>
          <a:xfrm>
            <a:off x="15263781" y="-2752843"/>
            <a:ext cx="4045693" cy="5978920"/>
          </a:xfrm>
          <a:custGeom>
            <a:avLst/>
            <a:gdLst/>
            <a:ahLst/>
            <a:cxnLst/>
            <a:rect l="l" t="t" r="r" b="b"/>
            <a:pathLst>
              <a:path w="4045693" h="5978920" extrusionOk="0">
                <a:moveTo>
                  <a:pt x="0" y="0"/>
                </a:moveTo>
                <a:lnTo>
                  <a:pt x="4045693" y="0"/>
                </a:lnTo>
                <a:lnTo>
                  <a:pt x="4045693" y="5978920"/>
                </a:lnTo>
                <a:lnTo>
                  <a:pt x="0" y="5978920"/>
                </a:lnTo>
                <a:lnTo>
                  <a:pt x="0" y="0"/>
                </a:lnTo>
                <a:close/>
              </a:path>
            </a:pathLst>
          </a:custGeom>
          <a:blipFill rotWithShape="1">
            <a:blip r:embed="rId4">
              <a:alphaModFix/>
            </a:blip>
            <a:stretch>
              <a:fillRect/>
            </a:stretch>
          </a:blipFill>
          <a:ln>
            <a:noFill/>
          </a:ln>
        </p:spPr>
      </p:sp>
      <p:sp>
        <p:nvSpPr>
          <p:cNvPr id="343" name="Google Shape;343;g24e4eec9a1d_0_256"/>
          <p:cNvSpPr txBox="1"/>
          <p:nvPr/>
        </p:nvSpPr>
        <p:spPr>
          <a:xfrm>
            <a:off x="637325" y="339888"/>
            <a:ext cx="10232400" cy="1024896"/>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6000" b="1" dirty="0" err="1">
                <a:solidFill>
                  <a:schemeClr val="tx2"/>
                </a:solidFill>
                <a:latin typeface="Helvetica Neue"/>
                <a:ea typeface="Helvetica Neue"/>
                <a:cs typeface="Helvetica Neue"/>
                <a:sym typeface="Helvetica Neue"/>
              </a:rPr>
              <a:t>Dalex</a:t>
            </a:r>
            <a:endParaRPr sz="6000" b="0" i="0" u="none" strike="noStrike" cap="none" dirty="0">
              <a:solidFill>
                <a:schemeClr val="tx2"/>
              </a:solidFill>
              <a:latin typeface="Arial"/>
              <a:ea typeface="Arial"/>
              <a:cs typeface="Arial"/>
              <a:sym typeface="Arial"/>
            </a:endParaRPr>
          </a:p>
        </p:txBody>
      </p:sp>
      <p:pic>
        <p:nvPicPr>
          <p:cNvPr id="344" name="Google Shape;344;g24e4eec9a1d_0_256"/>
          <p:cNvPicPr preferRelativeResize="0"/>
          <p:nvPr/>
        </p:nvPicPr>
        <p:blipFill>
          <a:blip r:embed="rId5">
            <a:alphaModFix/>
          </a:blip>
          <a:stretch>
            <a:fillRect/>
          </a:stretch>
        </p:blipFill>
        <p:spPr>
          <a:xfrm>
            <a:off x="329875" y="1893400"/>
            <a:ext cx="17628250" cy="5408150"/>
          </a:xfrm>
          <a:prstGeom prst="rect">
            <a:avLst/>
          </a:prstGeom>
          <a:noFill/>
          <a:ln>
            <a:noFill/>
          </a:ln>
        </p:spPr>
      </p:pic>
      <p:sp>
        <p:nvSpPr>
          <p:cNvPr id="345" name="Google Shape;345;g24e4eec9a1d_0_256"/>
          <p:cNvSpPr txBox="1"/>
          <p:nvPr/>
        </p:nvSpPr>
        <p:spPr>
          <a:xfrm>
            <a:off x="329875" y="8456925"/>
            <a:ext cx="16827900" cy="1127360"/>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3300" b="1" dirty="0">
                <a:solidFill>
                  <a:schemeClr val="tx2"/>
                </a:solidFill>
                <a:latin typeface="Helvetica Neue"/>
                <a:ea typeface="Helvetica Neue"/>
                <a:cs typeface="Helvetica Neue"/>
                <a:sym typeface="Helvetica Neue"/>
              </a:rPr>
              <a:t>Based on the </a:t>
            </a:r>
            <a:r>
              <a:rPr lang="en-US" sz="3300" b="1" dirty="0" err="1">
                <a:solidFill>
                  <a:schemeClr val="tx2"/>
                </a:solidFill>
                <a:latin typeface="Helvetica Neue"/>
                <a:ea typeface="Helvetica Neue"/>
                <a:cs typeface="Helvetica Neue"/>
                <a:sym typeface="Helvetica Neue"/>
              </a:rPr>
              <a:t>barplot</a:t>
            </a:r>
            <a:r>
              <a:rPr lang="en-US" sz="3300" b="1" dirty="0">
                <a:solidFill>
                  <a:schemeClr val="tx2"/>
                </a:solidFill>
                <a:latin typeface="Helvetica Neue"/>
                <a:ea typeface="Helvetica Neue"/>
                <a:cs typeface="Helvetica Neue"/>
                <a:sym typeface="Helvetica Neue"/>
              </a:rPr>
              <a:t> above, age, income, `current job years, and experience have a high effect on the risk flag. And age has the highest effect.</a:t>
            </a:r>
            <a:endParaRPr sz="3300" b="0" i="0" u="none" strike="noStrike" cap="none" dirty="0">
              <a:solidFill>
                <a:schemeClr val="tx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g24e4eec9a1d_0_269"/>
          <p:cNvPicPr preferRelativeResize="0"/>
          <p:nvPr/>
        </p:nvPicPr>
        <p:blipFill rotWithShape="1">
          <a:blip r:embed="rId3">
            <a:alphaModFix amt="47000"/>
          </a:blip>
          <a:srcRect t="7784" b="7784"/>
          <a:stretch/>
        </p:blipFill>
        <p:spPr>
          <a:xfrm>
            <a:off x="0" y="0"/>
            <a:ext cx="18288000" cy="10286999"/>
          </a:xfrm>
          <a:prstGeom prst="rect">
            <a:avLst/>
          </a:prstGeom>
          <a:noFill/>
          <a:ln>
            <a:noFill/>
          </a:ln>
        </p:spPr>
      </p:pic>
      <p:grpSp>
        <p:nvGrpSpPr>
          <p:cNvPr id="351" name="Google Shape;351;g24e4eec9a1d_0_269"/>
          <p:cNvGrpSpPr/>
          <p:nvPr/>
        </p:nvGrpSpPr>
        <p:grpSpPr>
          <a:xfrm>
            <a:off x="1263675" y="2691827"/>
            <a:ext cx="15763110" cy="4363185"/>
            <a:chOff x="4153326" y="997281"/>
            <a:chExt cx="9982971" cy="4546879"/>
          </a:xfrm>
        </p:grpSpPr>
        <p:sp>
          <p:nvSpPr>
            <p:cNvPr id="352" name="Google Shape;352;g24e4eec9a1d_0_269"/>
            <p:cNvSpPr/>
            <p:nvPr/>
          </p:nvSpPr>
          <p:spPr>
            <a:xfrm>
              <a:off x="4153326" y="997281"/>
              <a:ext cx="9982971" cy="4546879"/>
            </a:xfrm>
            <a:custGeom>
              <a:avLst/>
              <a:gdLst/>
              <a:ahLst/>
              <a:cxnLst/>
              <a:rect l="l" t="t" r="r" b="b"/>
              <a:pathLst>
                <a:path w="2628827" h="1297255" extrusionOk="0">
                  <a:moveTo>
                    <a:pt x="15513" y="0"/>
                  </a:moveTo>
                  <a:lnTo>
                    <a:pt x="2613315" y="0"/>
                  </a:lnTo>
                  <a:cubicBezTo>
                    <a:pt x="2621882" y="0"/>
                    <a:pt x="2628827" y="6945"/>
                    <a:pt x="2628827" y="15513"/>
                  </a:cubicBezTo>
                  <a:lnTo>
                    <a:pt x="2628827" y="1281743"/>
                  </a:lnTo>
                  <a:cubicBezTo>
                    <a:pt x="2628827" y="1285857"/>
                    <a:pt x="2627193" y="1289802"/>
                    <a:pt x="2624284" y="1292712"/>
                  </a:cubicBezTo>
                  <a:cubicBezTo>
                    <a:pt x="2621374" y="1295621"/>
                    <a:pt x="2617429" y="1297255"/>
                    <a:pt x="2613315" y="1297255"/>
                  </a:cubicBezTo>
                  <a:lnTo>
                    <a:pt x="15513" y="1297255"/>
                  </a:lnTo>
                  <a:cubicBezTo>
                    <a:pt x="6945" y="1297255"/>
                    <a:pt x="0" y="1290310"/>
                    <a:pt x="0" y="1281743"/>
                  </a:cubicBezTo>
                  <a:lnTo>
                    <a:pt x="0" y="15513"/>
                  </a:lnTo>
                  <a:cubicBezTo>
                    <a:pt x="0" y="11399"/>
                    <a:pt x="1634" y="7453"/>
                    <a:pt x="4544" y="4544"/>
                  </a:cubicBezTo>
                  <a:cubicBezTo>
                    <a:pt x="7453" y="1634"/>
                    <a:pt x="11399" y="0"/>
                    <a:pt x="15513" y="0"/>
                  </a:cubicBezTo>
                  <a:close/>
                </a:path>
              </a:pathLst>
            </a:custGeom>
            <a:solidFill>
              <a:srgbClr val="3B5074">
                <a:alpha val="80000"/>
              </a:srgbClr>
            </a:solidFill>
            <a:ln w="19050" cap="flat" cmpd="sng">
              <a:solidFill>
                <a:srgbClr val="FFFFFF">
                  <a:alpha val="800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g24e4eec9a1d_0_269"/>
            <p:cNvSpPr txBox="1"/>
            <p:nvPr/>
          </p:nvSpPr>
          <p:spPr>
            <a:xfrm>
              <a:off x="4724582" y="2118696"/>
              <a:ext cx="8838900" cy="1988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2398" b="1" dirty="0">
                  <a:solidFill>
                    <a:srgbClr val="FFFFFF"/>
                  </a:solidFill>
                  <a:latin typeface="Helvetica Neue"/>
                  <a:ea typeface="Helvetica Neue"/>
                  <a:cs typeface="Helvetica Neue"/>
                  <a:sym typeface="Helvetica Neue"/>
                </a:rPr>
                <a:t>Business Case</a:t>
              </a:r>
              <a:endParaRPr sz="14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 name="Google Shape;95;p5">
            <a:extLst>
              <a:ext uri="{FF2B5EF4-FFF2-40B4-BE49-F238E27FC236}">
                <a16:creationId xmlns:a16="http://schemas.microsoft.com/office/drawing/2014/main" id="{1B9F0AE2-4FB0-428A-AEBB-489EFF163863}"/>
              </a:ext>
            </a:extLst>
          </p:cNvPr>
          <p:cNvPicPr preferRelativeResize="0"/>
          <p:nvPr/>
        </p:nvPicPr>
        <p:blipFill rotWithShape="1">
          <a:blip r:embed="rId3">
            <a:alphaModFix amt="17000"/>
          </a:blip>
          <a:srcRect t="7784" b="7784"/>
          <a:stretch/>
        </p:blipFill>
        <p:spPr>
          <a:xfrm>
            <a:off x="-56449" y="0"/>
            <a:ext cx="18288000" cy="10286999"/>
          </a:xfrm>
          <a:prstGeom prst="rect">
            <a:avLst/>
          </a:prstGeom>
          <a:noFill/>
          <a:ln>
            <a:noFill/>
          </a:ln>
        </p:spPr>
      </p:pic>
      <p:sp>
        <p:nvSpPr>
          <p:cNvPr id="379" name="Google Shape;379;p9"/>
          <p:cNvSpPr txBox="1"/>
          <p:nvPr/>
        </p:nvSpPr>
        <p:spPr>
          <a:xfrm>
            <a:off x="2712401" y="3897004"/>
            <a:ext cx="12750300" cy="2492990"/>
          </a:xfrm>
          <a:prstGeom prst="rect">
            <a:avLst/>
          </a:prstGeom>
          <a:noFill/>
          <a:ln>
            <a:noFill/>
          </a:ln>
        </p:spPr>
        <p:txBody>
          <a:bodyPr spcFirstLastPara="1" wrap="square" lIns="0" tIns="0" rIns="0" bIns="0" anchor="t" anchorCtr="0">
            <a:spAutoFit/>
          </a:bodyPr>
          <a:lstStyle/>
          <a:p>
            <a:pPr marL="0" marR="0" lvl="0" indent="0" algn="ctr" rtl="0">
              <a:lnSpc>
                <a:spcPct val="135018"/>
              </a:lnSpc>
              <a:spcBef>
                <a:spcPts val="0"/>
              </a:spcBef>
              <a:spcAft>
                <a:spcPts val="0"/>
              </a:spcAft>
              <a:buClr>
                <a:srgbClr val="000000"/>
              </a:buClr>
              <a:buSzPts val="1899"/>
              <a:buFont typeface="Arial"/>
              <a:buNone/>
            </a:pPr>
            <a:r>
              <a:rPr lang="en-US" sz="6000" b="1" dirty="0">
                <a:solidFill>
                  <a:schemeClr val="dk2"/>
                </a:solidFill>
                <a:latin typeface="Montserrat"/>
                <a:ea typeface="Montserrat"/>
                <a:cs typeface="Montserrat"/>
                <a:sym typeface="Montserrat"/>
              </a:rPr>
              <a:t>"How much will this model impact the company?" </a:t>
            </a:r>
            <a:endParaRPr sz="6000" b="0" i="0" u="none" strike="noStrike" cap="none" dirty="0">
              <a:solidFill>
                <a:schemeClr val="dk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24e4eec9a1d_0_305"/>
          <p:cNvSpPr txBox="1"/>
          <p:nvPr/>
        </p:nvSpPr>
        <p:spPr>
          <a:xfrm>
            <a:off x="1251025" y="524350"/>
            <a:ext cx="15322200" cy="934871"/>
          </a:xfrm>
          <a:prstGeom prst="rect">
            <a:avLst/>
          </a:prstGeom>
          <a:noFill/>
          <a:ln>
            <a:noFill/>
          </a:ln>
        </p:spPr>
        <p:txBody>
          <a:bodyPr spcFirstLastPara="1" wrap="square" lIns="0" tIns="0" rIns="0" bIns="0" anchor="t" anchorCtr="0">
            <a:spAutoFit/>
          </a:bodyPr>
          <a:lstStyle/>
          <a:p>
            <a:pPr marL="0" lvl="0" indent="0" algn="l" rtl="0">
              <a:lnSpc>
                <a:spcPct val="135018"/>
              </a:lnSpc>
              <a:spcBef>
                <a:spcPts val="0"/>
              </a:spcBef>
              <a:spcAft>
                <a:spcPts val="0"/>
              </a:spcAft>
              <a:buClr>
                <a:schemeClr val="dk1"/>
              </a:buClr>
              <a:buSzPts val="1899"/>
              <a:buFont typeface="Arial"/>
              <a:buNone/>
            </a:pPr>
            <a:r>
              <a:rPr lang="en-US" sz="4500" b="1" dirty="0">
                <a:solidFill>
                  <a:schemeClr val="accent1">
                    <a:lumMod val="50000"/>
                  </a:schemeClr>
                </a:solidFill>
                <a:latin typeface="Montserrat"/>
                <a:ea typeface="Montserrat"/>
                <a:cs typeface="Montserrat"/>
                <a:sym typeface="Montserrat"/>
              </a:rPr>
              <a:t>To find out we will use </a:t>
            </a:r>
            <a:r>
              <a:rPr lang="en-US" sz="4500" b="1" dirty="0" err="1">
                <a:solidFill>
                  <a:srgbClr val="FF0000"/>
                </a:solidFill>
                <a:latin typeface="Montserrat"/>
                <a:ea typeface="Montserrat"/>
                <a:cs typeface="Montserrat"/>
                <a:sym typeface="Montserrat"/>
              </a:rPr>
              <a:t>Cummulative</a:t>
            </a:r>
            <a:r>
              <a:rPr lang="en-US" sz="4500" b="1" dirty="0">
                <a:solidFill>
                  <a:srgbClr val="FF0000"/>
                </a:solidFill>
                <a:latin typeface="Montserrat"/>
                <a:ea typeface="Montserrat"/>
                <a:cs typeface="Montserrat"/>
                <a:sym typeface="Montserrat"/>
              </a:rPr>
              <a:t> Gain Curve </a:t>
            </a:r>
            <a:endParaRPr sz="4500" b="0" i="0" u="none" strike="noStrike" cap="none" dirty="0">
              <a:solidFill>
                <a:srgbClr val="FF0000"/>
              </a:solidFill>
              <a:latin typeface="Arial"/>
              <a:ea typeface="Arial"/>
              <a:cs typeface="Arial"/>
              <a:sym typeface="Arial"/>
            </a:endParaRPr>
          </a:p>
        </p:txBody>
      </p:sp>
      <p:sp>
        <p:nvSpPr>
          <p:cNvPr id="386" name="Google Shape;386;g24e4eec9a1d_0_305"/>
          <p:cNvSpPr txBox="1"/>
          <p:nvPr/>
        </p:nvSpPr>
        <p:spPr>
          <a:xfrm>
            <a:off x="10556612" y="2626209"/>
            <a:ext cx="6802200" cy="5484578"/>
          </a:xfrm>
          <a:prstGeom prst="rect">
            <a:avLst/>
          </a:prstGeom>
          <a:noFill/>
          <a:ln>
            <a:noFill/>
          </a:ln>
        </p:spPr>
        <p:txBody>
          <a:bodyPr spcFirstLastPara="1" wrap="square" lIns="0" tIns="0" rIns="0" bIns="0" anchor="t" anchorCtr="0">
            <a:spAutoFit/>
          </a:bodyPr>
          <a:lstStyle/>
          <a:p>
            <a:pPr marL="0" lvl="0" indent="0" algn="just" rtl="0">
              <a:lnSpc>
                <a:spcPct val="135018"/>
              </a:lnSpc>
              <a:spcBef>
                <a:spcPts val="0"/>
              </a:spcBef>
              <a:spcAft>
                <a:spcPts val="0"/>
              </a:spcAft>
              <a:buClr>
                <a:schemeClr val="dk1"/>
              </a:buClr>
              <a:buSzPts val="1899"/>
              <a:buFont typeface="Arial"/>
              <a:buNone/>
            </a:pPr>
            <a:r>
              <a:rPr lang="en-US" sz="2400" b="1" dirty="0">
                <a:solidFill>
                  <a:schemeClr val="accent1">
                    <a:lumMod val="50000"/>
                  </a:schemeClr>
                </a:solidFill>
                <a:latin typeface="Montserrat"/>
                <a:ea typeface="Montserrat"/>
                <a:cs typeface="Montserrat"/>
                <a:sym typeface="Montserrat"/>
              </a:rPr>
              <a:t>We can say that the results of the </a:t>
            </a:r>
            <a:r>
              <a:rPr lang="en-US" sz="2400" b="1" dirty="0" err="1">
                <a:solidFill>
                  <a:schemeClr val="accent1">
                    <a:lumMod val="50000"/>
                  </a:schemeClr>
                </a:solidFill>
                <a:latin typeface="Montserrat"/>
                <a:ea typeface="Montserrat"/>
                <a:cs typeface="Montserrat"/>
                <a:sym typeface="Montserrat"/>
              </a:rPr>
              <a:t>plot_cumulative_gain</a:t>
            </a:r>
            <a:r>
              <a:rPr lang="en-US" sz="2400" b="1" dirty="0">
                <a:solidFill>
                  <a:schemeClr val="accent1">
                    <a:lumMod val="50000"/>
                  </a:schemeClr>
                </a:solidFill>
                <a:latin typeface="Montserrat"/>
                <a:ea typeface="Montserrat"/>
                <a:cs typeface="Montserrat"/>
                <a:sym typeface="Montserrat"/>
              </a:rPr>
              <a:t> are good, for example, if we take a sampling of 0.2, then we have got in Class 1 is 0.8, which means 4x better performance than we do not use the model (baseline).</a:t>
            </a:r>
          </a:p>
          <a:p>
            <a:pPr marL="0" lvl="0" indent="0" algn="just" rtl="0">
              <a:lnSpc>
                <a:spcPct val="135018"/>
              </a:lnSpc>
              <a:spcBef>
                <a:spcPts val="0"/>
              </a:spcBef>
              <a:spcAft>
                <a:spcPts val="0"/>
              </a:spcAft>
              <a:buClr>
                <a:schemeClr val="dk1"/>
              </a:buClr>
              <a:buSzPts val="1899"/>
              <a:buFont typeface="Arial"/>
              <a:buNone/>
            </a:pPr>
            <a:endParaRPr lang="en-US" sz="2000" b="1" dirty="0">
              <a:solidFill>
                <a:schemeClr val="dk2"/>
              </a:solidFill>
              <a:latin typeface="Montserrat"/>
              <a:ea typeface="Montserrat"/>
              <a:cs typeface="Montserrat"/>
              <a:sym typeface="Montserrat"/>
            </a:endParaRPr>
          </a:p>
          <a:p>
            <a:pPr marL="0" lvl="0" indent="0" algn="just" rtl="0">
              <a:lnSpc>
                <a:spcPct val="135018"/>
              </a:lnSpc>
              <a:spcBef>
                <a:spcPts val="0"/>
              </a:spcBef>
              <a:spcAft>
                <a:spcPts val="0"/>
              </a:spcAft>
              <a:buClr>
                <a:schemeClr val="dk1"/>
              </a:buClr>
              <a:buSzPts val="1899"/>
              <a:buFont typeface="Arial"/>
              <a:buNone/>
            </a:pPr>
            <a:endParaRPr lang="en-ID" sz="2000" b="1" dirty="0">
              <a:solidFill>
                <a:schemeClr val="dk2"/>
              </a:solidFill>
              <a:latin typeface="Montserrat"/>
              <a:ea typeface="Montserrat"/>
              <a:cs typeface="Montserrat"/>
              <a:sym typeface="Montserrat"/>
            </a:endParaRPr>
          </a:p>
          <a:p>
            <a:pPr marL="0" lvl="0" indent="0" algn="just" rtl="0">
              <a:lnSpc>
                <a:spcPct val="135018"/>
              </a:lnSpc>
              <a:spcBef>
                <a:spcPts val="0"/>
              </a:spcBef>
              <a:spcAft>
                <a:spcPts val="0"/>
              </a:spcAft>
              <a:buClr>
                <a:schemeClr val="dk1"/>
              </a:buClr>
              <a:buSzPts val="1899"/>
              <a:buFont typeface="Arial"/>
              <a:buNone/>
            </a:pPr>
            <a:endParaRPr sz="2000" b="1" dirty="0">
              <a:solidFill>
                <a:schemeClr val="dk2"/>
              </a:solidFill>
              <a:latin typeface="Montserrat"/>
              <a:ea typeface="Montserrat"/>
              <a:cs typeface="Montserrat"/>
              <a:sym typeface="Montserrat"/>
            </a:endParaRPr>
          </a:p>
          <a:p>
            <a:pPr marL="0" lvl="0" indent="0" algn="just" rtl="0">
              <a:lnSpc>
                <a:spcPct val="135018"/>
              </a:lnSpc>
              <a:spcBef>
                <a:spcPts val="0"/>
              </a:spcBef>
              <a:spcAft>
                <a:spcPts val="0"/>
              </a:spcAft>
              <a:buClr>
                <a:schemeClr val="dk1"/>
              </a:buClr>
              <a:buSzPts val="1899"/>
              <a:buFont typeface="Arial"/>
              <a:buNone/>
            </a:pPr>
            <a:r>
              <a:rPr lang="en-US" sz="2000" b="1" dirty="0">
                <a:solidFill>
                  <a:schemeClr val="dk2"/>
                </a:solidFill>
                <a:latin typeface="Montserrat"/>
                <a:ea typeface="Montserrat"/>
                <a:cs typeface="Montserrat"/>
                <a:sym typeface="Montserrat"/>
              </a:rPr>
              <a:t>notes : The baseline on this curve is not the model baseline, but a prediction made without the model.</a:t>
            </a:r>
            <a:endParaRPr sz="2000" b="1" dirty="0">
              <a:solidFill>
                <a:schemeClr val="dk2"/>
              </a:solidFill>
              <a:latin typeface="Montserrat"/>
              <a:ea typeface="Montserrat"/>
              <a:cs typeface="Montserrat"/>
              <a:sym typeface="Montserrat"/>
            </a:endParaRPr>
          </a:p>
        </p:txBody>
      </p:sp>
      <p:pic>
        <p:nvPicPr>
          <p:cNvPr id="1026" name="Picture 2">
            <a:extLst>
              <a:ext uri="{FF2B5EF4-FFF2-40B4-BE49-F238E27FC236}">
                <a16:creationId xmlns:a16="http://schemas.microsoft.com/office/drawing/2014/main" id="{B4564427-7067-43E9-A32F-6853E4E7C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475" y="2162176"/>
            <a:ext cx="8832918" cy="695324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1442291D-CCDB-4488-9870-830C270D2066}"/>
              </a:ext>
            </a:extLst>
          </p:cNvPr>
          <p:cNvSpPr/>
          <p:nvPr/>
        </p:nvSpPr>
        <p:spPr>
          <a:xfrm>
            <a:off x="3514723" y="7086598"/>
            <a:ext cx="171450"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60764C1E-D0F0-4960-97CA-5A54A4423235}"/>
              </a:ext>
            </a:extLst>
          </p:cNvPr>
          <p:cNvSpPr/>
          <p:nvPr/>
        </p:nvSpPr>
        <p:spPr>
          <a:xfrm>
            <a:off x="3500435" y="3681410"/>
            <a:ext cx="171450" cy="18573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11"/>
          <p:cNvSpPr/>
          <p:nvPr/>
        </p:nvSpPr>
        <p:spPr>
          <a:xfrm>
            <a:off x="13835704" y="6043612"/>
            <a:ext cx="4075866" cy="3371852"/>
          </a:xfrm>
          <a:custGeom>
            <a:avLst/>
            <a:gdLst/>
            <a:ahLst/>
            <a:cxnLst/>
            <a:rect l="l" t="t" r="r" b="b"/>
            <a:pathLst>
              <a:path w="7629077" h="6311327" extrusionOk="0">
                <a:moveTo>
                  <a:pt x="0" y="0"/>
                </a:moveTo>
                <a:lnTo>
                  <a:pt x="7629077" y="0"/>
                </a:lnTo>
                <a:lnTo>
                  <a:pt x="7629077" y="6311328"/>
                </a:lnTo>
                <a:lnTo>
                  <a:pt x="0" y="6311328"/>
                </a:lnTo>
                <a:lnTo>
                  <a:pt x="0" y="0"/>
                </a:lnTo>
                <a:close/>
              </a:path>
            </a:pathLst>
          </a:custGeom>
          <a:blipFill rotWithShape="1">
            <a:blip r:embed="rId3">
              <a:alphaModFix amt="61000"/>
            </a:blip>
            <a:stretch>
              <a:fillRect/>
            </a:stretch>
          </a:blipFill>
          <a:ln>
            <a:noFill/>
          </a:ln>
        </p:spPr>
        <p:txBody>
          <a:bodyPr/>
          <a:lstStyle/>
          <a:p>
            <a:endParaRPr lang="en-ID" dirty="0"/>
          </a:p>
        </p:txBody>
      </p:sp>
      <p:sp>
        <p:nvSpPr>
          <p:cNvPr id="398" name="Google Shape;398;p11"/>
          <p:cNvSpPr txBox="1"/>
          <p:nvPr/>
        </p:nvSpPr>
        <p:spPr>
          <a:xfrm>
            <a:off x="1718676" y="576275"/>
            <a:ext cx="11259900" cy="1366528"/>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8000" b="1" i="0" u="none" strike="noStrike" cap="none" dirty="0">
                <a:solidFill>
                  <a:schemeClr val="accent1">
                    <a:lumMod val="50000"/>
                  </a:schemeClr>
                </a:solidFill>
                <a:latin typeface="Helvetica Neue"/>
                <a:ea typeface="Helvetica Neue"/>
                <a:cs typeface="Helvetica Neue"/>
                <a:sym typeface="Helvetica Neue"/>
              </a:rPr>
              <a:t>Final</a:t>
            </a:r>
            <a:r>
              <a:rPr lang="en-US" sz="8000" b="1" dirty="0">
                <a:solidFill>
                  <a:schemeClr val="accent1">
                    <a:lumMod val="50000"/>
                  </a:schemeClr>
                </a:solidFill>
                <a:latin typeface="Helvetica Neue"/>
                <a:ea typeface="Helvetica Neue"/>
                <a:cs typeface="Helvetica Neue"/>
                <a:sym typeface="Helvetica Neue"/>
              </a:rPr>
              <a:t> </a:t>
            </a:r>
            <a:r>
              <a:rPr lang="en-US" sz="8000" b="1" i="0" u="none" strike="noStrike" cap="none" dirty="0">
                <a:solidFill>
                  <a:schemeClr val="accent1">
                    <a:lumMod val="50000"/>
                  </a:schemeClr>
                </a:solidFill>
                <a:latin typeface="Helvetica Neue"/>
                <a:ea typeface="Helvetica Neue"/>
                <a:cs typeface="Helvetica Neue"/>
                <a:sym typeface="Helvetica Neue"/>
              </a:rPr>
              <a:t>summary</a:t>
            </a:r>
            <a:endParaRPr sz="1400" b="0" i="0" u="none" strike="noStrike" cap="none" dirty="0">
              <a:solidFill>
                <a:schemeClr val="accent1">
                  <a:lumMod val="50000"/>
                </a:schemeClr>
              </a:solidFill>
              <a:latin typeface="Arial"/>
              <a:ea typeface="Arial"/>
              <a:cs typeface="Arial"/>
              <a:sym typeface="Arial"/>
            </a:endParaRPr>
          </a:p>
        </p:txBody>
      </p:sp>
      <p:sp>
        <p:nvSpPr>
          <p:cNvPr id="399" name="Google Shape;399;p11"/>
          <p:cNvSpPr txBox="1"/>
          <p:nvPr/>
        </p:nvSpPr>
        <p:spPr>
          <a:xfrm>
            <a:off x="987774" y="3003869"/>
            <a:ext cx="13526512" cy="6168035"/>
          </a:xfrm>
          <a:prstGeom prst="rect">
            <a:avLst/>
          </a:prstGeom>
          <a:noFill/>
          <a:ln>
            <a:noFill/>
          </a:ln>
        </p:spPr>
        <p:txBody>
          <a:bodyPr spcFirstLastPara="1" wrap="square" lIns="0" tIns="0" rIns="0" bIns="0" anchor="t" anchorCtr="0">
            <a:spAutoFit/>
          </a:bodyPr>
          <a:lstStyle/>
          <a:p>
            <a:pPr marL="457200" marR="0" lvl="0" indent="-399986" algn="l" rtl="0">
              <a:lnSpc>
                <a:spcPct val="135018"/>
              </a:lnSpc>
              <a:spcBef>
                <a:spcPts val="0"/>
              </a:spcBef>
              <a:spcAft>
                <a:spcPts val="0"/>
              </a:spcAft>
              <a:buClr>
                <a:srgbClr val="FFFFFF"/>
              </a:buClr>
              <a:buSzPts val="2699"/>
              <a:buFont typeface="Montserrat"/>
              <a:buChar char="●"/>
            </a:pPr>
            <a:r>
              <a:rPr lang="en-US" sz="2699" b="1" dirty="0">
                <a:solidFill>
                  <a:schemeClr val="accent1">
                    <a:lumMod val="50000"/>
                  </a:schemeClr>
                </a:solidFill>
                <a:latin typeface="Montserrat"/>
                <a:ea typeface="Montserrat"/>
                <a:cs typeface="Montserrat"/>
                <a:sym typeface="Montserrat"/>
              </a:rPr>
              <a:t>Debtors who are unmarried, live in a rented house, and do not own a car are very risky to finance. </a:t>
            </a:r>
          </a:p>
          <a:p>
            <a:pPr marL="457200" marR="0" lvl="0" indent="-399986" algn="l" rtl="0">
              <a:lnSpc>
                <a:spcPct val="135018"/>
              </a:lnSpc>
              <a:spcBef>
                <a:spcPts val="0"/>
              </a:spcBef>
              <a:spcAft>
                <a:spcPts val="0"/>
              </a:spcAft>
              <a:buClr>
                <a:srgbClr val="FFFFFF"/>
              </a:buClr>
              <a:buSzPts val="2699"/>
              <a:buFont typeface="Montserrat"/>
              <a:buChar char="●"/>
            </a:pPr>
            <a:endParaRPr sz="2699" b="1" dirty="0">
              <a:solidFill>
                <a:schemeClr val="accent1">
                  <a:lumMod val="50000"/>
                </a:schemeClr>
              </a:solidFill>
              <a:latin typeface="Montserrat"/>
              <a:ea typeface="Montserrat"/>
              <a:cs typeface="Montserrat"/>
              <a:sym typeface="Montserrat"/>
            </a:endParaRPr>
          </a:p>
          <a:p>
            <a:pPr marL="457200" marR="0" lvl="0" indent="-399986" algn="l" rtl="0">
              <a:lnSpc>
                <a:spcPct val="135018"/>
              </a:lnSpc>
              <a:spcBef>
                <a:spcPts val="0"/>
              </a:spcBef>
              <a:spcAft>
                <a:spcPts val="0"/>
              </a:spcAft>
              <a:buClr>
                <a:srgbClr val="FFFFFF"/>
              </a:buClr>
              <a:buSzPts val="2699"/>
              <a:buFont typeface="Montserrat"/>
              <a:buChar char="●"/>
            </a:pPr>
            <a:r>
              <a:rPr lang="en-US" sz="2699" b="1" dirty="0">
                <a:solidFill>
                  <a:schemeClr val="accent1">
                    <a:lumMod val="50000"/>
                  </a:schemeClr>
                </a:solidFill>
                <a:latin typeface="Montserrat"/>
                <a:ea typeface="Montserrat"/>
                <a:cs typeface="Montserrat"/>
                <a:sym typeface="Montserrat"/>
              </a:rPr>
              <a:t>Variables that have a high effect on credit risk are customer age, married status, home ownership and car ownership.</a:t>
            </a:r>
          </a:p>
          <a:p>
            <a:pPr marL="457200" marR="0" lvl="0" indent="-399986" algn="l" rtl="0">
              <a:lnSpc>
                <a:spcPct val="135018"/>
              </a:lnSpc>
              <a:spcBef>
                <a:spcPts val="0"/>
              </a:spcBef>
              <a:spcAft>
                <a:spcPts val="0"/>
              </a:spcAft>
              <a:buClr>
                <a:srgbClr val="FFFFFF"/>
              </a:buClr>
              <a:buSzPts val="2699"/>
              <a:buFont typeface="Montserrat"/>
              <a:buChar char="●"/>
            </a:pPr>
            <a:endParaRPr sz="2699" b="1" dirty="0">
              <a:solidFill>
                <a:schemeClr val="accent1">
                  <a:lumMod val="50000"/>
                </a:schemeClr>
              </a:solidFill>
              <a:latin typeface="Montserrat"/>
              <a:ea typeface="Montserrat"/>
              <a:cs typeface="Montserrat"/>
              <a:sym typeface="Montserrat"/>
            </a:endParaRPr>
          </a:p>
          <a:p>
            <a:pPr marL="457200" marR="0" lvl="0" indent="-399986" algn="l" rtl="0">
              <a:lnSpc>
                <a:spcPct val="135018"/>
              </a:lnSpc>
              <a:spcBef>
                <a:spcPts val="0"/>
              </a:spcBef>
              <a:spcAft>
                <a:spcPts val="0"/>
              </a:spcAft>
              <a:buClr>
                <a:srgbClr val="FFFFFF"/>
              </a:buClr>
              <a:buSzPts val="2699"/>
              <a:buFont typeface="Montserrat"/>
              <a:buChar char="●"/>
            </a:pPr>
            <a:r>
              <a:rPr lang="en-US" sz="2699" b="1" dirty="0">
                <a:solidFill>
                  <a:schemeClr val="accent1">
                    <a:lumMod val="50000"/>
                  </a:schemeClr>
                </a:solidFill>
                <a:latin typeface="Montserrat"/>
                <a:ea typeface="Montserrat"/>
                <a:cs typeface="Montserrat"/>
                <a:sym typeface="Montserrat"/>
              </a:rPr>
              <a:t>In this case, the model using Random Forest with Accuracy evaluation matrix has the best performance, with an evaluation of 88.69%.</a:t>
            </a:r>
          </a:p>
          <a:p>
            <a:pPr marL="457200" marR="0" lvl="0" indent="-399986" algn="l" rtl="0">
              <a:lnSpc>
                <a:spcPct val="135018"/>
              </a:lnSpc>
              <a:spcBef>
                <a:spcPts val="0"/>
              </a:spcBef>
              <a:spcAft>
                <a:spcPts val="0"/>
              </a:spcAft>
              <a:buClr>
                <a:srgbClr val="FFFFFF"/>
              </a:buClr>
              <a:buSzPts val="2699"/>
              <a:buFont typeface="Montserrat"/>
              <a:buChar char="●"/>
            </a:pPr>
            <a:endParaRPr sz="2699" b="1" dirty="0">
              <a:solidFill>
                <a:schemeClr val="accent1">
                  <a:lumMod val="50000"/>
                </a:schemeClr>
              </a:solidFill>
              <a:latin typeface="Montserrat"/>
              <a:ea typeface="Montserrat"/>
              <a:cs typeface="Montserrat"/>
              <a:sym typeface="Montserrat"/>
            </a:endParaRPr>
          </a:p>
          <a:p>
            <a:pPr marL="457200" marR="0" lvl="0" indent="-399986" algn="l" rtl="0">
              <a:lnSpc>
                <a:spcPct val="135018"/>
              </a:lnSpc>
              <a:spcBef>
                <a:spcPts val="0"/>
              </a:spcBef>
              <a:spcAft>
                <a:spcPts val="0"/>
              </a:spcAft>
              <a:buClr>
                <a:srgbClr val="FFFFFF"/>
              </a:buClr>
              <a:buSzPts val="2699"/>
              <a:buFont typeface="Montserrat"/>
              <a:buChar char="●"/>
            </a:pPr>
            <a:r>
              <a:rPr lang="en-US" sz="2699" b="1" dirty="0">
                <a:solidFill>
                  <a:schemeClr val="accent1">
                    <a:lumMod val="50000"/>
                  </a:schemeClr>
                </a:solidFill>
                <a:latin typeface="Montserrat"/>
                <a:ea typeface="Montserrat"/>
                <a:cs typeface="Montserrat"/>
                <a:sym typeface="Montserrat"/>
              </a:rPr>
              <a:t>With a high level of evaluation, of course this prediction also has a high impact on business, at least it can help reduce losses &gt; 88%.</a:t>
            </a:r>
            <a:endParaRPr sz="2699" b="1" dirty="0">
              <a:solidFill>
                <a:schemeClr val="accent1">
                  <a:lumMod val="50000"/>
                </a:schemeClr>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24e4eec9a1d_0_381"/>
          <p:cNvSpPr/>
          <p:nvPr/>
        </p:nvSpPr>
        <p:spPr>
          <a:xfrm>
            <a:off x="13465810" y="6122065"/>
            <a:ext cx="4337940" cy="3588660"/>
          </a:xfrm>
          <a:custGeom>
            <a:avLst/>
            <a:gdLst/>
            <a:ahLst/>
            <a:cxnLst/>
            <a:rect l="l" t="t" r="r" b="b"/>
            <a:pathLst>
              <a:path w="7629077" h="6311327" extrusionOk="0">
                <a:moveTo>
                  <a:pt x="0" y="0"/>
                </a:moveTo>
                <a:lnTo>
                  <a:pt x="7629077" y="0"/>
                </a:lnTo>
                <a:lnTo>
                  <a:pt x="7629077" y="6311328"/>
                </a:lnTo>
                <a:lnTo>
                  <a:pt x="0" y="6311328"/>
                </a:lnTo>
                <a:lnTo>
                  <a:pt x="0" y="0"/>
                </a:lnTo>
                <a:close/>
              </a:path>
            </a:pathLst>
          </a:custGeom>
          <a:blipFill rotWithShape="1">
            <a:blip r:embed="rId3">
              <a:alphaModFix/>
            </a:blip>
            <a:stretch>
              <a:fillRect/>
            </a:stretch>
          </a:blipFill>
          <a:ln>
            <a:noFill/>
          </a:ln>
        </p:spPr>
      </p:sp>
      <p:sp>
        <p:nvSpPr>
          <p:cNvPr id="405" name="Google Shape;405;g24e4eec9a1d_0_381"/>
          <p:cNvSpPr txBox="1"/>
          <p:nvPr/>
        </p:nvSpPr>
        <p:spPr>
          <a:xfrm>
            <a:off x="1138104" y="576275"/>
            <a:ext cx="14796000" cy="1366528"/>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8000" b="1" dirty="0">
                <a:solidFill>
                  <a:schemeClr val="accent1">
                    <a:lumMod val="50000"/>
                  </a:schemeClr>
                </a:solidFill>
                <a:latin typeface="Helvetica Neue"/>
                <a:ea typeface="Helvetica Neue"/>
                <a:cs typeface="Helvetica Neue"/>
                <a:sym typeface="Helvetica Neue"/>
              </a:rPr>
              <a:t>Business </a:t>
            </a:r>
            <a:r>
              <a:rPr lang="en-US" sz="8000" b="1" dirty="0" err="1">
                <a:solidFill>
                  <a:schemeClr val="accent1">
                    <a:lumMod val="50000"/>
                  </a:schemeClr>
                </a:solidFill>
                <a:latin typeface="Helvetica Neue"/>
                <a:ea typeface="Helvetica Neue"/>
                <a:cs typeface="Helvetica Neue"/>
                <a:sym typeface="Helvetica Neue"/>
              </a:rPr>
              <a:t>Recommandations</a:t>
            </a:r>
            <a:endParaRPr sz="1400" b="0" i="0" u="none" strike="noStrike" cap="none" dirty="0">
              <a:solidFill>
                <a:schemeClr val="accent1">
                  <a:lumMod val="50000"/>
                </a:schemeClr>
              </a:solidFill>
              <a:latin typeface="Arial"/>
              <a:ea typeface="Arial"/>
              <a:cs typeface="Arial"/>
              <a:sym typeface="Arial"/>
            </a:endParaRPr>
          </a:p>
        </p:txBody>
      </p:sp>
      <p:sp>
        <p:nvSpPr>
          <p:cNvPr id="406" name="Google Shape;406;g24e4eec9a1d_0_381"/>
          <p:cNvSpPr txBox="1"/>
          <p:nvPr/>
        </p:nvSpPr>
        <p:spPr>
          <a:xfrm>
            <a:off x="687449" y="3283964"/>
            <a:ext cx="13928437" cy="4984441"/>
          </a:xfrm>
          <a:prstGeom prst="rect">
            <a:avLst/>
          </a:prstGeom>
          <a:noFill/>
          <a:ln>
            <a:noFill/>
          </a:ln>
        </p:spPr>
        <p:txBody>
          <a:bodyPr spcFirstLastPara="1" wrap="square" lIns="0" tIns="0" rIns="0" bIns="0" anchor="t" anchorCtr="0">
            <a:spAutoFit/>
          </a:bodyPr>
          <a:lstStyle/>
          <a:p>
            <a:pPr marL="457200" marR="0" lvl="0" indent="-419036" algn="just" rtl="0">
              <a:lnSpc>
                <a:spcPct val="135018"/>
              </a:lnSpc>
              <a:spcBef>
                <a:spcPts val="0"/>
              </a:spcBef>
              <a:spcAft>
                <a:spcPts val="0"/>
              </a:spcAft>
              <a:buClr>
                <a:srgbClr val="FFFFFF"/>
              </a:buClr>
              <a:buSzPts val="2999"/>
              <a:buFont typeface="Montserrat"/>
              <a:buChar char="●"/>
            </a:pPr>
            <a:r>
              <a:rPr lang="en-US" sz="2999" b="1" dirty="0">
                <a:solidFill>
                  <a:schemeClr val="accent1">
                    <a:lumMod val="50000"/>
                  </a:schemeClr>
                </a:solidFill>
                <a:latin typeface="Montserrat"/>
                <a:ea typeface="Montserrat"/>
                <a:cs typeface="Montserrat"/>
                <a:sym typeface="Montserrat"/>
              </a:rPr>
              <a:t>Avoid financing debtors who are unmarried, live in a rented house, do not own a car, aged between 20s years old. </a:t>
            </a:r>
          </a:p>
          <a:p>
            <a:pPr marL="457200" marR="0" lvl="0" indent="-419036" algn="just" rtl="0">
              <a:lnSpc>
                <a:spcPct val="135018"/>
              </a:lnSpc>
              <a:spcBef>
                <a:spcPts val="0"/>
              </a:spcBef>
              <a:spcAft>
                <a:spcPts val="0"/>
              </a:spcAft>
              <a:buClr>
                <a:srgbClr val="FFFFFF"/>
              </a:buClr>
              <a:buSzPts val="2999"/>
              <a:buFont typeface="Montserrat"/>
              <a:buChar char="●"/>
            </a:pPr>
            <a:endParaRPr sz="2999" b="1" dirty="0">
              <a:solidFill>
                <a:schemeClr val="accent1">
                  <a:lumMod val="50000"/>
                </a:schemeClr>
              </a:solidFill>
              <a:latin typeface="Montserrat"/>
              <a:ea typeface="Montserrat"/>
              <a:cs typeface="Montserrat"/>
              <a:sym typeface="Montserrat"/>
            </a:endParaRPr>
          </a:p>
          <a:p>
            <a:pPr marL="457200" marR="0" lvl="0" indent="-419036" algn="just" rtl="0">
              <a:lnSpc>
                <a:spcPct val="135018"/>
              </a:lnSpc>
              <a:spcBef>
                <a:spcPts val="0"/>
              </a:spcBef>
              <a:spcAft>
                <a:spcPts val="0"/>
              </a:spcAft>
              <a:buClr>
                <a:srgbClr val="FFFFFF"/>
              </a:buClr>
              <a:buSzPts val="2999"/>
              <a:buFont typeface="Montserrat"/>
              <a:buChar char="●"/>
            </a:pPr>
            <a:r>
              <a:rPr lang="en-US" sz="2999" b="1" dirty="0">
                <a:solidFill>
                  <a:schemeClr val="accent1">
                    <a:lumMod val="50000"/>
                  </a:schemeClr>
                </a:solidFill>
                <a:latin typeface="Montserrat"/>
                <a:ea typeface="Montserrat"/>
                <a:cs typeface="Montserrat"/>
                <a:sym typeface="Montserrat"/>
              </a:rPr>
              <a:t>However, if you still want to finance debtors with these categories, you may be able to submit additional data such as additional income, proof of ownership of other assets, or a guarantor from the family who is able and willing to take financial responsibility.</a:t>
            </a:r>
            <a:endParaRPr sz="2999" b="1" dirty="0">
              <a:solidFill>
                <a:schemeClr val="accent1">
                  <a:lumMod val="50000"/>
                </a:schemeClr>
              </a:solidFill>
              <a:latin typeface="Montserrat"/>
              <a:ea typeface="Montserrat"/>
              <a:cs typeface="Montserrat"/>
              <a:sym typeface="Montserrat"/>
            </a:endParaRPr>
          </a:p>
          <a:p>
            <a:pPr marL="457200" marR="0" lvl="0" indent="0" algn="just" rtl="0">
              <a:lnSpc>
                <a:spcPct val="135018"/>
              </a:lnSpc>
              <a:spcBef>
                <a:spcPts val="0"/>
              </a:spcBef>
              <a:spcAft>
                <a:spcPts val="0"/>
              </a:spcAft>
              <a:buNone/>
            </a:pPr>
            <a:endParaRPr sz="2999" b="1" dirty="0">
              <a:solidFill>
                <a:schemeClr val="accent1">
                  <a:lumMod val="50000"/>
                </a:schemeClr>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g24e4eec9a1d_0_112"/>
          <p:cNvPicPr preferRelativeResize="0"/>
          <p:nvPr/>
        </p:nvPicPr>
        <p:blipFill rotWithShape="1">
          <a:blip r:embed="rId3">
            <a:alphaModFix/>
          </a:blip>
          <a:srcRect t="7784" b="7784"/>
          <a:stretch/>
        </p:blipFill>
        <p:spPr>
          <a:xfrm>
            <a:off x="0" y="0"/>
            <a:ext cx="18288000" cy="10286999"/>
          </a:xfrm>
          <a:prstGeom prst="rect">
            <a:avLst/>
          </a:prstGeom>
          <a:noFill/>
          <a:ln>
            <a:noFill/>
          </a:ln>
        </p:spPr>
      </p:pic>
      <p:grpSp>
        <p:nvGrpSpPr>
          <p:cNvPr id="412" name="Google Shape;412;g24e4eec9a1d_0_112"/>
          <p:cNvGrpSpPr/>
          <p:nvPr/>
        </p:nvGrpSpPr>
        <p:grpSpPr>
          <a:xfrm>
            <a:off x="4153336" y="2536080"/>
            <a:ext cx="9981393" cy="5070209"/>
            <a:chOff x="0" y="-38100"/>
            <a:chExt cx="2628827" cy="1335355"/>
          </a:xfrm>
        </p:grpSpPr>
        <p:sp>
          <p:nvSpPr>
            <p:cNvPr id="413" name="Google Shape;413;g24e4eec9a1d_0_112"/>
            <p:cNvSpPr/>
            <p:nvPr/>
          </p:nvSpPr>
          <p:spPr>
            <a:xfrm>
              <a:off x="0" y="0"/>
              <a:ext cx="2628827" cy="1297255"/>
            </a:xfrm>
            <a:custGeom>
              <a:avLst/>
              <a:gdLst/>
              <a:ahLst/>
              <a:cxnLst/>
              <a:rect l="l" t="t" r="r" b="b"/>
              <a:pathLst>
                <a:path w="2628827" h="1297255" extrusionOk="0">
                  <a:moveTo>
                    <a:pt x="15513" y="0"/>
                  </a:moveTo>
                  <a:lnTo>
                    <a:pt x="2613315" y="0"/>
                  </a:lnTo>
                  <a:cubicBezTo>
                    <a:pt x="2621882" y="0"/>
                    <a:pt x="2628827" y="6945"/>
                    <a:pt x="2628827" y="15513"/>
                  </a:cubicBezTo>
                  <a:lnTo>
                    <a:pt x="2628827" y="1281743"/>
                  </a:lnTo>
                  <a:cubicBezTo>
                    <a:pt x="2628827" y="1285857"/>
                    <a:pt x="2627193" y="1289802"/>
                    <a:pt x="2624284" y="1292712"/>
                  </a:cubicBezTo>
                  <a:cubicBezTo>
                    <a:pt x="2621374" y="1295621"/>
                    <a:pt x="2617429" y="1297255"/>
                    <a:pt x="2613315" y="1297255"/>
                  </a:cubicBezTo>
                  <a:lnTo>
                    <a:pt x="15513" y="1297255"/>
                  </a:lnTo>
                  <a:cubicBezTo>
                    <a:pt x="6945" y="1297255"/>
                    <a:pt x="0" y="1290310"/>
                    <a:pt x="0" y="1281743"/>
                  </a:cubicBezTo>
                  <a:lnTo>
                    <a:pt x="0" y="15513"/>
                  </a:lnTo>
                  <a:cubicBezTo>
                    <a:pt x="0" y="11399"/>
                    <a:pt x="1634" y="7453"/>
                    <a:pt x="4544" y="4544"/>
                  </a:cubicBezTo>
                  <a:cubicBezTo>
                    <a:pt x="7453" y="1634"/>
                    <a:pt x="11399" y="0"/>
                    <a:pt x="15513" y="0"/>
                  </a:cubicBezTo>
                  <a:close/>
                </a:path>
              </a:pathLst>
            </a:custGeom>
            <a:solidFill>
              <a:srgbClr val="3B5074">
                <a:alpha val="80000"/>
              </a:srgbClr>
            </a:solidFill>
            <a:ln w="19050" cap="flat" cmpd="sng">
              <a:solidFill>
                <a:srgbClr val="FFFFFF">
                  <a:alpha val="8000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g24e4eec9a1d_0_112"/>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15" name="Google Shape;415;g24e4eec9a1d_0_112"/>
          <p:cNvSpPr txBox="1"/>
          <p:nvPr/>
        </p:nvSpPr>
        <p:spPr>
          <a:xfrm>
            <a:off x="4724559" y="4117029"/>
            <a:ext cx="8838900" cy="1908300"/>
          </a:xfrm>
          <a:prstGeom prst="rect">
            <a:avLst/>
          </a:prstGeom>
          <a:noFill/>
          <a:ln>
            <a:noFill/>
          </a:ln>
        </p:spPr>
        <p:txBody>
          <a:bodyPr spcFirstLastPara="1" wrap="square" lIns="0" tIns="0" rIns="0" bIns="0" anchor="t" anchorCtr="0">
            <a:spAutoFit/>
          </a:bodyPr>
          <a:lstStyle/>
          <a:p>
            <a:pPr marL="0" marR="0" lvl="0" indent="0" algn="ctr" rtl="0">
              <a:lnSpc>
                <a:spcPct val="111001"/>
              </a:lnSpc>
              <a:spcBef>
                <a:spcPts val="0"/>
              </a:spcBef>
              <a:spcAft>
                <a:spcPts val="0"/>
              </a:spcAft>
              <a:buClr>
                <a:srgbClr val="000000"/>
              </a:buClr>
              <a:buSzPts val="12398"/>
              <a:buFont typeface="Arial"/>
              <a:buNone/>
            </a:pPr>
            <a:r>
              <a:rPr lang="en-US" sz="12398" b="1">
                <a:solidFill>
                  <a:srgbClr val="FFFFFF"/>
                </a:solidFill>
                <a:latin typeface="Helvetica Neue"/>
                <a:ea typeface="Helvetica Neue"/>
                <a:cs typeface="Helvetica Neue"/>
                <a:sym typeface="Helvetica Neue"/>
              </a:rPr>
              <a:t>Appendix</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5" name="Google Shape;95;p5" descr="Info by ceicdata.com">
            <a:extLst>
              <a:ext uri="{FF2B5EF4-FFF2-40B4-BE49-F238E27FC236}">
                <a16:creationId xmlns:a16="http://schemas.microsoft.com/office/drawing/2014/main" id="{41E49B6C-BA97-4704-AD4C-FB4233A2EC76}"/>
              </a:ext>
            </a:extLst>
          </p:cNvPr>
          <p:cNvPicPr preferRelativeResize="0"/>
          <p:nvPr/>
        </p:nvPicPr>
        <p:blipFill rotWithShape="1">
          <a:blip r:embed="rId3">
            <a:alphaModFix amt="17000"/>
          </a:blip>
          <a:srcRect t="7784" b="7784"/>
          <a:stretch/>
        </p:blipFill>
        <p:spPr>
          <a:xfrm>
            <a:off x="-56449" y="0"/>
            <a:ext cx="18288000" cy="10286999"/>
          </a:xfrm>
          <a:prstGeom prst="rect">
            <a:avLst/>
          </a:prstGeom>
          <a:noFill/>
          <a:ln>
            <a:noFill/>
          </a:ln>
        </p:spPr>
      </p:pic>
      <p:sp>
        <p:nvSpPr>
          <p:cNvPr id="420" name="Google Shape;420;g24e4eec9a1d_0_130"/>
          <p:cNvSpPr/>
          <p:nvPr/>
        </p:nvSpPr>
        <p:spPr>
          <a:xfrm>
            <a:off x="3349290" y="8957655"/>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4">
              <a:alphaModFix/>
            </a:blip>
            <a:stretch>
              <a:fillRect/>
            </a:stretch>
          </a:blipFill>
          <a:ln>
            <a:noFill/>
          </a:ln>
        </p:spPr>
      </p:sp>
      <p:sp>
        <p:nvSpPr>
          <p:cNvPr id="421" name="Google Shape;421;g24e4eec9a1d_0_130"/>
          <p:cNvSpPr/>
          <p:nvPr/>
        </p:nvSpPr>
        <p:spPr>
          <a:xfrm rot="10800000">
            <a:off x="12402402" y="-2455166"/>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4">
              <a:alphaModFix/>
            </a:blip>
            <a:stretch>
              <a:fillRect/>
            </a:stretch>
          </a:blipFill>
          <a:ln>
            <a:noFill/>
          </a:ln>
        </p:spPr>
      </p:sp>
      <p:sp>
        <p:nvSpPr>
          <p:cNvPr id="422" name="Google Shape;422;g24e4eec9a1d_0_130"/>
          <p:cNvSpPr txBox="1"/>
          <p:nvPr/>
        </p:nvSpPr>
        <p:spPr>
          <a:xfrm>
            <a:off x="1569712" y="402259"/>
            <a:ext cx="15398400" cy="10385664"/>
          </a:xfrm>
          <a:prstGeom prst="rect">
            <a:avLst/>
          </a:prstGeom>
          <a:noFill/>
          <a:ln>
            <a:noFill/>
          </a:ln>
        </p:spPr>
        <p:txBody>
          <a:bodyPr spcFirstLastPara="1" wrap="square" lIns="0" tIns="0" rIns="0" bIns="0" anchor="t" anchorCtr="0">
            <a:spAutoFit/>
          </a:bodyPr>
          <a:lstStyle/>
          <a:p>
            <a:pPr marL="0" marR="0" lvl="0" indent="0" algn="l" rtl="0">
              <a:lnSpc>
                <a:spcPct val="111000"/>
              </a:lnSpc>
              <a:spcBef>
                <a:spcPts val="0"/>
              </a:spcBef>
              <a:spcAft>
                <a:spcPts val="0"/>
              </a:spcAft>
              <a:buClr>
                <a:srgbClr val="000000"/>
              </a:buClr>
              <a:buSzPts val="8000"/>
              <a:buFont typeface="Arial"/>
              <a:buNone/>
            </a:pPr>
            <a:r>
              <a:rPr lang="en-US" sz="4000" b="1" dirty="0">
                <a:solidFill>
                  <a:schemeClr val="accent1">
                    <a:lumMod val="50000"/>
                  </a:schemeClr>
                </a:solidFill>
                <a:latin typeface="Helvetica Neue"/>
                <a:ea typeface="Helvetica Neue"/>
                <a:cs typeface="Helvetica Neue"/>
                <a:sym typeface="Helvetica Neue"/>
              </a:rPr>
              <a:t>Here are some of the methods I used to find the best model</a:t>
            </a:r>
            <a:endParaRPr sz="4000" b="1" dirty="0">
              <a:solidFill>
                <a:schemeClr val="accent1">
                  <a:lumMod val="50000"/>
                </a:schemeClr>
              </a:solidFill>
              <a:latin typeface="Helvetica Neue"/>
              <a:ea typeface="Helvetica Neue"/>
              <a:cs typeface="Helvetica Neue"/>
              <a:sym typeface="Helvetica Neue"/>
            </a:endParaRPr>
          </a:p>
          <a:p>
            <a:pPr marL="0" marR="0" lvl="0" indent="0" algn="l" rtl="0">
              <a:lnSpc>
                <a:spcPct val="111000"/>
              </a:lnSpc>
              <a:spcBef>
                <a:spcPts val="0"/>
              </a:spcBef>
              <a:spcAft>
                <a:spcPts val="0"/>
              </a:spcAft>
              <a:buClr>
                <a:srgbClr val="000000"/>
              </a:buClr>
              <a:buSzPts val="8000"/>
              <a:buFont typeface="Arial"/>
              <a:buNone/>
            </a:pPr>
            <a:endParaRPr sz="4000" b="1" dirty="0">
              <a:solidFill>
                <a:schemeClr val="accent1">
                  <a:lumMod val="50000"/>
                </a:schemeClr>
              </a:solidFill>
              <a:latin typeface="Helvetica Neue"/>
              <a:ea typeface="Helvetica Neue"/>
              <a:cs typeface="Helvetica Neue"/>
              <a:sym typeface="Helvetica Neue"/>
            </a:endParaRPr>
          </a:p>
          <a:p>
            <a:pPr marL="457200" marR="0" lvl="0" indent="-419100" algn="l" rtl="0">
              <a:lnSpc>
                <a:spcPct val="111000"/>
              </a:lnSpc>
              <a:spcBef>
                <a:spcPts val="0"/>
              </a:spcBef>
              <a:spcAft>
                <a:spcPts val="0"/>
              </a:spcAft>
              <a:buClr>
                <a:schemeClr val="lt1"/>
              </a:buClr>
              <a:buSzPts val="3000"/>
              <a:buFont typeface="Helvetica Neue"/>
              <a:buAutoNum type="arabicPeriod"/>
            </a:pPr>
            <a:r>
              <a:rPr lang="en-US" sz="3000" b="1" dirty="0">
                <a:solidFill>
                  <a:schemeClr val="accent1">
                    <a:lumMod val="50000"/>
                  </a:schemeClr>
                </a:solidFill>
                <a:latin typeface="Helvetica Neue"/>
                <a:ea typeface="Helvetica Neue"/>
                <a:cs typeface="Helvetica Neue"/>
                <a:sym typeface="Helvetica Neue"/>
              </a:rPr>
              <a:t>- One Hot Encoding for Married, home ownership, car ownership</a:t>
            </a:r>
            <a:endParaRPr sz="3000" b="1" dirty="0">
              <a:solidFill>
                <a:schemeClr val="accent1">
                  <a:lumMod val="50000"/>
                </a:schemeClr>
              </a:solidFill>
              <a:latin typeface="Helvetica Neue"/>
              <a:ea typeface="Helvetica Neue"/>
              <a:cs typeface="Helvetica Neue"/>
              <a:sym typeface="Helvetica Neue"/>
            </a:endParaRPr>
          </a:p>
          <a:p>
            <a:pPr marL="457200" marR="0" lvl="0" indent="0" algn="l" rtl="0">
              <a:lnSpc>
                <a:spcPct val="111000"/>
              </a:lnSpc>
              <a:spcBef>
                <a:spcPts val="0"/>
              </a:spcBef>
              <a:spcAft>
                <a:spcPts val="0"/>
              </a:spcAft>
              <a:buNone/>
            </a:pPr>
            <a:r>
              <a:rPr lang="en-US" sz="3000" b="1" dirty="0">
                <a:solidFill>
                  <a:schemeClr val="accent1">
                    <a:lumMod val="50000"/>
                  </a:schemeClr>
                </a:solidFill>
                <a:latin typeface="Helvetica Neue"/>
                <a:ea typeface="Helvetica Neue"/>
                <a:cs typeface="Helvetica Neue"/>
                <a:sym typeface="Helvetica Neue"/>
              </a:rPr>
              <a:t>- Frequency Encoding for Profession, city, state </a:t>
            </a:r>
            <a:endParaRPr sz="3000" b="1" dirty="0">
              <a:solidFill>
                <a:schemeClr val="accent1">
                  <a:lumMod val="50000"/>
                </a:schemeClr>
              </a:solidFill>
              <a:latin typeface="Helvetica Neue"/>
              <a:ea typeface="Helvetica Neue"/>
              <a:cs typeface="Helvetica Neue"/>
              <a:sym typeface="Helvetica Neue"/>
            </a:endParaRPr>
          </a:p>
          <a:p>
            <a:pPr marL="457200" marR="0" lvl="0" indent="0" algn="l" rtl="0">
              <a:lnSpc>
                <a:spcPct val="111000"/>
              </a:lnSpc>
              <a:spcBef>
                <a:spcPts val="0"/>
              </a:spcBef>
              <a:spcAft>
                <a:spcPts val="0"/>
              </a:spcAft>
              <a:buClr>
                <a:schemeClr val="dk1"/>
              </a:buClr>
              <a:buSzPts val="1100"/>
              <a:buFont typeface="Arial"/>
              <a:buNone/>
            </a:pPr>
            <a:endParaRPr sz="3000" b="1" dirty="0">
              <a:solidFill>
                <a:schemeClr val="accent1">
                  <a:lumMod val="50000"/>
                </a:schemeClr>
              </a:solidFill>
              <a:latin typeface="Helvetica Neue"/>
              <a:ea typeface="Helvetica Neue"/>
              <a:cs typeface="Helvetica Neue"/>
              <a:sym typeface="Helvetica Neue"/>
            </a:endParaRPr>
          </a:p>
          <a:p>
            <a:pPr marL="457200" marR="0" lvl="0" indent="-419100" algn="l" rtl="0">
              <a:lnSpc>
                <a:spcPct val="111000"/>
              </a:lnSpc>
              <a:spcBef>
                <a:spcPts val="0"/>
              </a:spcBef>
              <a:spcAft>
                <a:spcPts val="0"/>
              </a:spcAft>
              <a:buClr>
                <a:schemeClr val="lt1"/>
              </a:buClr>
              <a:buSzPts val="3000"/>
              <a:buFont typeface="Helvetica Neue"/>
              <a:buAutoNum type="arabicPeriod"/>
            </a:pPr>
            <a:r>
              <a:rPr lang="en-US" sz="3000" b="1" dirty="0">
                <a:solidFill>
                  <a:schemeClr val="accent1">
                    <a:lumMod val="50000"/>
                  </a:schemeClr>
                </a:solidFill>
                <a:latin typeface="Helvetica Neue"/>
                <a:ea typeface="Helvetica Neue"/>
                <a:cs typeface="Helvetica Neue"/>
                <a:sym typeface="Helvetica Neue"/>
              </a:rPr>
              <a:t>- One Hot Encoding for Married, car ownership </a:t>
            </a:r>
            <a:endParaRPr sz="3000" b="1" dirty="0">
              <a:solidFill>
                <a:schemeClr val="accent1">
                  <a:lumMod val="50000"/>
                </a:schemeClr>
              </a:solidFill>
              <a:latin typeface="Helvetica Neue"/>
              <a:ea typeface="Helvetica Neue"/>
              <a:cs typeface="Helvetica Neue"/>
              <a:sym typeface="Helvetica Neue"/>
            </a:endParaRPr>
          </a:p>
          <a:p>
            <a:pPr marL="457200" marR="0" lvl="0" indent="0" algn="l" rtl="0">
              <a:lnSpc>
                <a:spcPct val="111000"/>
              </a:lnSpc>
              <a:spcBef>
                <a:spcPts val="0"/>
              </a:spcBef>
              <a:spcAft>
                <a:spcPts val="0"/>
              </a:spcAft>
              <a:buClr>
                <a:schemeClr val="dk1"/>
              </a:buClr>
              <a:buSzPts val="1100"/>
              <a:buFont typeface="Arial"/>
              <a:buNone/>
            </a:pPr>
            <a:r>
              <a:rPr lang="en-US" sz="3000" b="1" dirty="0">
                <a:solidFill>
                  <a:schemeClr val="accent1">
                    <a:lumMod val="50000"/>
                  </a:schemeClr>
                </a:solidFill>
                <a:latin typeface="Helvetica Neue"/>
                <a:ea typeface="Helvetica Neue"/>
                <a:cs typeface="Helvetica Neue"/>
                <a:sym typeface="Helvetica Neue"/>
              </a:rPr>
              <a:t>- Weight of Evidence (</a:t>
            </a:r>
            <a:r>
              <a:rPr lang="en-US" sz="3000" b="1" dirty="0" err="1">
                <a:solidFill>
                  <a:schemeClr val="accent1">
                    <a:lumMod val="50000"/>
                  </a:schemeClr>
                </a:solidFill>
                <a:latin typeface="Helvetica Neue"/>
                <a:ea typeface="Helvetica Neue"/>
                <a:cs typeface="Helvetica Neue"/>
                <a:sym typeface="Helvetica Neue"/>
              </a:rPr>
              <a:t>WoE</a:t>
            </a:r>
            <a:r>
              <a:rPr lang="en-US" sz="3000" b="1" dirty="0">
                <a:solidFill>
                  <a:schemeClr val="accent1">
                    <a:lumMod val="50000"/>
                  </a:schemeClr>
                </a:solidFill>
                <a:latin typeface="Helvetica Neue"/>
                <a:ea typeface="Helvetica Neue"/>
                <a:cs typeface="Helvetica Neue"/>
                <a:sym typeface="Helvetica Neue"/>
              </a:rPr>
              <a:t>) Encoding for Profession, city, state, home ownership </a:t>
            </a:r>
            <a:endParaRPr sz="3000" b="1" dirty="0">
              <a:solidFill>
                <a:schemeClr val="accent1">
                  <a:lumMod val="50000"/>
                </a:schemeClr>
              </a:solidFill>
              <a:latin typeface="Helvetica Neue"/>
              <a:ea typeface="Helvetica Neue"/>
              <a:cs typeface="Helvetica Neue"/>
              <a:sym typeface="Helvetica Neue"/>
            </a:endParaRPr>
          </a:p>
          <a:p>
            <a:pPr marL="0" marR="0" lvl="0" indent="0" algn="l" rtl="0">
              <a:lnSpc>
                <a:spcPct val="111000"/>
              </a:lnSpc>
              <a:spcBef>
                <a:spcPts val="0"/>
              </a:spcBef>
              <a:spcAft>
                <a:spcPts val="0"/>
              </a:spcAft>
              <a:buNone/>
            </a:pPr>
            <a:endParaRPr sz="3000" b="1" dirty="0">
              <a:solidFill>
                <a:schemeClr val="accent1">
                  <a:lumMod val="50000"/>
                </a:schemeClr>
              </a:solidFill>
              <a:latin typeface="Helvetica Neue"/>
              <a:ea typeface="Helvetica Neue"/>
              <a:cs typeface="Helvetica Neue"/>
              <a:sym typeface="Helvetica Neue"/>
            </a:endParaRPr>
          </a:p>
          <a:p>
            <a:pPr marL="457200" marR="0" lvl="0" indent="-419100" algn="l" rtl="0">
              <a:lnSpc>
                <a:spcPct val="111000"/>
              </a:lnSpc>
              <a:spcBef>
                <a:spcPts val="0"/>
              </a:spcBef>
              <a:spcAft>
                <a:spcPts val="0"/>
              </a:spcAft>
              <a:buClr>
                <a:schemeClr val="lt1"/>
              </a:buClr>
              <a:buSzPts val="3000"/>
              <a:buFont typeface="Helvetica Neue"/>
              <a:buAutoNum type="arabicPeriod"/>
            </a:pPr>
            <a:r>
              <a:rPr lang="en-US" sz="3000" b="1" dirty="0">
                <a:solidFill>
                  <a:schemeClr val="accent1">
                    <a:lumMod val="50000"/>
                  </a:schemeClr>
                </a:solidFill>
                <a:latin typeface="Helvetica Neue"/>
                <a:ea typeface="Helvetica Neue"/>
                <a:cs typeface="Helvetica Neue"/>
                <a:sym typeface="Helvetica Neue"/>
              </a:rPr>
              <a:t>- One Hot Encoding for Married, home ownership, car ownership </a:t>
            </a:r>
            <a:endParaRPr sz="3000" b="1" dirty="0">
              <a:solidFill>
                <a:schemeClr val="accent1">
                  <a:lumMod val="50000"/>
                </a:schemeClr>
              </a:solidFill>
              <a:latin typeface="Helvetica Neue"/>
              <a:ea typeface="Helvetica Neue"/>
              <a:cs typeface="Helvetica Neue"/>
              <a:sym typeface="Helvetica Neue"/>
            </a:endParaRPr>
          </a:p>
          <a:p>
            <a:pPr marL="457200" marR="0" lvl="0" indent="0" algn="l" rtl="0">
              <a:lnSpc>
                <a:spcPct val="111000"/>
              </a:lnSpc>
              <a:spcBef>
                <a:spcPts val="0"/>
              </a:spcBef>
              <a:spcAft>
                <a:spcPts val="0"/>
              </a:spcAft>
              <a:buClr>
                <a:schemeClr val="dk1"/>
              </a:buClr>
              <a:buSzPts val="1100"/>
              <a:buFont typeface="Arial"/>
              <a:buNone/>
            </a:pPr>
            <a:r>
              <a:rPr lang="en-US" sz="3000" b="1" dirty="0">
                <a:solidFill>
                  <a:schemeClr val="accent1">
                    <a:lumMod val="50000"/>
                  </a:schemeClr>
                </a:solidFill>
                <a:latin typeface="Helvetica Neue"/>
                <a:ea typeface="Helvetica Neue"/>
                <a:cs typeface="Helvetica Neue"/>
                <a:sym typeface="Helvetica Neue"/>
              </a:rPr>
              <a:t>- Frequency Encoding for Profession, city, state</a:t>
            </a:r>
            <a:endParaRPr sz="3000" b="1" dirty="0">
              <a:solidFill>
                <a:schemeClr val="accent1">
                  <a:lumMod val="50000"/>
                </a:schemeClr>
              </a:solidFill>
              <a:latin typeface="Helvetica Neue"/>
              <a:ea typeface="Helvetica Neue"/>
              <a:cs typeface="Helvetica Neue"/>
              <a:sym typeface="Helvetica Neue"/>
            </a:endParaRPr>
          </a:p>
          <a:p>
            <a:pPr marL="914400" marR="0" lvl="0" indent="-457200" algn="l" rtl="0">
              <a:lnSpc>
                <a:spcPct val="111000"/>
              </a:lnSpc>
              <a:spcBef>
                <a:spcPts val="0"/>
              </a:spcBef>
              <a:spcAft>
                <a:spcPts val="0"/>
              </a:spcAft>
              <a:buFontTx/>
              <a:buChar char="-"/>
            </a:pPr>
            <a:r>
              <a:rPr lang="en-US" sz="3000" b="1" dirty="0">
                <a:solidFill>
                  <a:schemeClr val="accent1">
                    <a:lumMod val="50000"/>
                  </a:schemeClr>
                </a:solidFill>
                <a:latin typeface="Helvetica Neue"/>
                <a:ea typeface="Helvetica Neue"/>
                <a:cs typeface="Helvetica Neue"/>
                <a:sym typeface="Helvetica Neue"/>
              </a:rPr>
              <a:t>Do standard </a:t>
            </a:r>
            <a:r>
              <a:rPr lang="en-US" sz="3000" b="1" dirty="0" err="1">
                <a:solidFill>
                  <a:schemeClr val="accent1">
                    <a:lumMod val="50000"/>
                  </a:schemeClr>
                </a:solidFill>
                <a:latin typeface="Helvetica Neue"/>
                <a:ea typeface="Helvetica Neue"/>
                <a:cs typeface="Helvetica Neue"/>
                <a:sym typeface="Helvetica Neue"/>
              </a:rPr>
              <a:t>scaller</a:t>
            </a:r>
            <a:r>
              <a:rPr lang="en-US" sz="3000" b="1" dirty="0">
                <a:solidFill>
                  <a:schemeClr val="accent1">
                    <a:lumMod val="50000"/>
                  </a:schemeClr>
                </a:solidFill>
                <a:latin typeface="Helvetica Neue"/>
                <a:ea typeface="Helvetica Neue"/>
                <a:cs typeface="Helvetica Neue"/>
                <a:sym typeface="Helvetica Neue"/>
              </a:rPr>
              <a:t> for all numerical data </a:t>
            </a:r>
          </a:p>
          <a:p>
            <a:pPr marL="457200" marR="0" lvl="0" algn="l" rtl="0">
              <a:lnSpc>
                <a:spcPct val="111000"/>
              </a:lnSpc>
              <a:spcBef>
                <a:spcPts val="0"/>
              </a:spcBef>
              <a:spcAft>
                <a:spcPts val="0"/>
              </a:spcAft>
            </a:pPr>
            <a:r>
              <a:rPr lang="en-US" sz="1800" b="1" dirty="0">
                <a:solidFill>
                  <a:schemeClr val="accent1">
                    <a:lumMod val="50000"/>
                  </a:schemeClr>
                </a:solidFill>
                <a:latin typeface="Helvetica Neue"/>
                <a:ea typeface="Helvetica Neue"/>
                <a:cs typeface="Helvetica Neue"/>
                <a:sym typeface="Helvetica Neue"/>
              </a:rPr>
              <a:t>( </a:t>
            </a:r>
            <a:r>
              <a:rPr lang="en-US" sz="1800" b="1" dirty="0">
                <a:solidFill>
                  <a:srgbClr val="FF0000"/>
                </a:solidFill>
                <a:latin typeface="Helvetica Neue"/>
                <a:ea typeface="Helvetica Neue"/>
                <a:cs typeface="Helvetica Neue"/>
                <a:sym typeface="Helvetica Neue"/>
              </a:rPr>
              <a:t>this </a:t>
            </a:r>
            <a:r>
              <a:rPr lang="en-US" sz="1800" b="1" dirty="0" err="1">
                <a:solidFill>
                  <a:srgbClr val="FF0000"/>
                </a:solidFill>
                <a:latin typeface="Helvetica Neue"/>
                <a:ea typeface="Helvetica Neue"/>
                <a:cs typeface="Helvetica Neue"/>
                <a:sym typeface="Helvetica Neue"/>
              </a:rPr>
              <a:t>methode</a:t>
            </a:r>
            <a:r>
              <a:rPr lang="en-US" sz="1800" b="1" dirty="0">
                <a:solidFill>
                  <a:srgbClr val="FF0000"/>
                </a:solidFill>
                <a:latin typeface="Helvetica Neue"/>
                <a:ea typeface="Helvetica Neue"/>
                <a:cs typeface="Helvetica Neue"/>
                <a:sym typeface="Helvetica Neue"/>
              </a:rPr>
              <a:t> has the best model </a:t>
            </a:r>
            <a:r>
              <a:rPr lang="en-US" sz="1800" b="1" dirty="0">
                <a:solidFill>
                  <a:schemeClr val="accent1">
                    <a:lumMod val="50000"/>
                  </a:schemeClr>
                </a:solidFill>
                <a:latin typeface="Helvetica Neue"/>
                <a:ea typeface="Helvetica Neue"/>
                <a:cs typeface="Helvetica Neue"/>
                <a:sym typeface="Helvetica Neue"/>
              </a:rPr>
              <a:t>)</a:t>
            </a:r>
            <a:endParaRPr sz="1800" b="1" dirty="0">
              <a:solidFill>
                <a:schemeClr val="accent1">
                  <a:lumMod val="50000"/>
                </a:schemeClr>
              </a:solidFill>
              <a:latin typeface="Helvetica Neue"/>
              <a:ea typeface="Helvetica Neue"/>
              <a:cs typeface="Helvetica Neue"/>
              <a:sym typeface="Helvetica Neue"/>
            </a:endParaRPr>
          </a:p>
          <a:p>
            <a:pPr marL="457200" marR="0" lvl="0" indent="0" algn="l" rtl="0">
              <a:lnSpc>
                <a:spcPct val="111000"/>
              </a:lnSpc>
              <a:spcBef>
                <a:spcPts val="0"/>
              </a:spcBef>
              <a:spcAft>
                <a:spcPts val="0"/>
              </a:spcAft>
              <a:buClr>
                <a:schemeClr val="dk1"/>
              </a:buClr>
              <a:buSzPts val="1100"/>
              <a:buFont typeface="Arial"/>
              <a:buNone/>
            </a:pPr>
            <a:endParaRPr sz="3000" b="1" dirty="0">
              <a:solidFill>
                <a:schemeClr val="accent1">
                  <a:lumMod val="50000"/>
                </a:schemeClr>
              </a:solidFill>
              <a:latin typeface="Helvetica Neue"/>
              <a:ea typeface="Helvetica Neue"/>
              <a:cs typeface="Helvetica Neue"/>
              <a:sym typeface="Helvetica Neue"/>
            </a:endParaRPr>
          </a:p>
          <a:p>
            <a:pPr marL="457200" marR="0" lvl="0" indent="-419100" algn="l" rtl="0">
              <a:lnSpc>
                <a:spcPct val="111000"/>
              </a:lnSpc>
              <a:spcBef>
                <a:spcPts val="0"/>
              </a:spcBef>
              <a:spcAft>
                <a:spcPts val="0"/>
              </a:spcAft>
              <a:buClr>
                <a:schemeClr val="lt1"/>
              </a:buClr>
              <a:buSzPts val="3000"/>
              <a:buFont typeface="Helvetica Neue"/>
              <a:buAutoNum type="arabicPeriod"/>
            </a:pPr>
            <a:r>
              <a:rPr lang="en-US" sz="3000" b="1" dirty="0">
                <a:solidFill>
                  <a:schemeClr val="accent1">
                    <a:lumMod val="50000"/>
                  </a:schemeClr>
                </a:solidFill>
                <a:latin typeface="Helvetica Neue"/>
                <a:ea typeface="Helvetica Neue"/>
                <a:cs typeface="Helvetica Neue"/>
                <a:sym typeface="Helvetica Neue"/>
              </a:rPr>
              <a:t>- One Hot Encoding for Married </a:t>
            </a:r>
            <a:r>
              <a:rPr lang="en-US" sz="3000" b="1" dirty="0" err="1">
                <a:solidFill>
                  <a:schemeClr val="accent1">
                    <a:lumMod val="50000"/>
                  </a:schemeClr>
                </a:solidFill>
                <a:latin typeface="Helvetica Neue"/>
                <a:ea typeface="Helvetica Neue"/>
                <a:cs typeface="Helvetica Neue"/>
                <a:sym typeface="Helvetica Neue"/>
              </a:rPr>
              <a:t>Married</a:t>
            </a:r>
            <a:r>
              <a:rPr lang="en-US" sz="3000" b="1" dirty="0">
                <a:solidFill>
                  <a:schemeClr val="accent1">
                    <a:lumMod val="50000"/>
                  </a:schemeClr>
                </a:solidFill>
                <a:latin typeface="Helvetica Neue"/>
                <a:ea typeface="Helvetica Neue"/>
                <a:cs typeface="Helvetica Neue"/>
                <a:sym typeface="Helvetica Neue"/>
              </a:rPr>
              <a:t>, car ownership </a:t>
            </a:r>
            <a:endParaRPr sz="3000" b="1" dirty="0">
              <a:solidFill>
                <a:schemeClr val="accent1">
                  <a:lumMod val="50000"/>
                </a:schemeClr>
              </a:solidFill>
              <a:latin typeface="Helvetica Neue"/>
              <a:ea typeface="Helvetica Neue"/>
              <a:cs typeface="Helvetica Neue"/>
              <a:sym typeface="Helvetica Neue"/>
            </a:endParaRPr>
          </a:p>
          <a:p>
            <a:pPr marL="457200" marR="0" lvl="0" indent="0" algn="l" rtl="0">
              <a:lnSpc>
                <a:spcPct val="111000"/>
              </a:lnSpc>
              <a:spcBef>
                <a:spcPts val="0"/>
              </a:spcBef>
              <a:spcAft>
                <a:spcPts val="0"/>
              </a:spcAft>
              <a:buClr>
                <a:schemeClr val="dk1"/>
              </a:buClr>
              <a:buSzPts val="1100"/>
              <a:buFont typeface="Arial"/>
              <a:buNone/>
            </a:pPr>
            <a:r>
              <a:rPr lang="en-US" sz="3000" b="1" dirty="0">
                <a:solidFill>
                  <a:schemeClr val="accent1">
                    <a:lumMod val="50000"/>
                  </a:schemeClr>
                </a:solidFill>
                <a:latin typeface="Helvetica Neue"/>
                <a:ea typeface="Helvetica Neue"/>
                <a:cs typeface="Helvetica Neue"/>
                <a:sym typeface="Helvetica Neue"/>
              </a:rPr>
              <a:t>- Weight of Evidence (</a:t>
            </a:r>
            <a:r>
              <a:rPr lang="en-US" sz="3000" b="1" dirty="0" err="1">
                <a:solidFill>
                  <a:schemeClr val="accent1">
                    <a:lumMod val="50000"/>
                  </a:schemeClr>
                </a:solidFill>
                <a:latin typeface="Helvetica Neue"/>
                <a:ea typeface="Helvetica Neue"/>
                <a:cs typeface="Helvetica Neue"/>
                <a:sym typeface="Helvetica Neue"/>
              </a:rPr>
              <a:t>WoE</a:t>
            </a:r>
            <a:r>
              <a:rPr lang="en-US" sz="3000" b="1" dirty="0">
                <a:solidFill>
                  <a:schemeClr val="accent1">
                    <a:lumMod val="50000"/>
                  </a:schemeClr>
                </a:solidFill>
                <a:latin typeface="Helvetica Neue"/>
                <a:ea typeface="Helvetica Neue"/>
                <a:cs typeface="Helvetica Neue"/>
                <a:sym typeface="Helvetica Neue"/>
              </a:rPr>
              <a:t>) Encoding for Profession, city, state, home ownership </a:t>
            </a:r>
            <a:endParaRPr sz="3000" b="1" dirty="0">
              <a:solidFill>
                <a:schemeClr val="accent1">
                  <a:lumMod val="50000"/>
                </a:schemeClr>
              </a:solidFill>
              <a:latin typeface="Helvetica Neue"/>
              <a:ea typeface="Helvetica Neue"/>
              <a:cs typeface="Helvetica Neue"/>
              <a:sym typeface="Helvetica Neue"/>
            </a:endParaRPr>
          </a:p>
          <a:p>
            <a:pPr marL="457200" lvl="0" indent="0" algn="l" rtl="0">
              <a:lnSpc>
                <a:spcPct val="111000"/>
              </a:lnSpc>
              <a:spcBef>
                <a:spcPts val="0"/>
              </a:spcBef>
              <a:spcAft>
                <a:spcPts val="0"/>
              </a:spcAft>
              <a:buNone/>
            </a:pPr>
            <a:r>
              <a:rPr lang="en-US" sz="3000" b="1" dirty="0">
                <a:solidFill>
                  <a:schemeClr val="accent1">
                    <a:lumMod val="50000"/>
                  </a:schemeClr>
                </a:solidFill>
                <a:latin typeface="Helvetica Neue"/>
                <a:ea typeface="Helvetica Neue"/>
                <a:cs typeface="Helvetica Neue"/>
                <a:sym typeface="Helvetica Neue"/>
              </a:rPr>
              <a:t>- Do standard </a:t>
            </a:r>
            <a:r>
              <a:rPr lang="en-US" sz="3000" b="1" dirty="0" err="1">
                <a:solidFill>
                  <a:schemeClr val="accent1">
                    <a:lumMod val="50000"/>
                  </a:schemeClr>
                </a:solidFill>
                <a:latin typeface="Helvetica Neue"/>
                <a:ea typeface="Helvetica Neue"/>
                <a:cs typeface="Helvetica Neue"/>
                <a:sym typeface="Helvetica Neue"/>
              </a:rPr>
              <a:t>scaller</a:t>
            </a:r>
            <a:r>
              <a:rPr lang="en-US" sz="3000" b="1" dirty="0">
                <a:solidFill>
                  <a:schemeClr val="accent1">
                    <a:lumMod val="50000"/>
                  </a:schemeClr>
                </a:solidFill>
                <a:latin typeface="Helvetica Neue"/>
                <a:ea typeface="Helvetica Neue"/>
                <a:cs typeface="Helvetica Neue"/>
                <a:sym typeface="Helvetica Neue"/>
              </a:rPr>
              <a:t> for all numerical data</a:t>
            </a:r>
            <a:endParaRPr sz="3000" b="1" dirty="0">
              <a:solidFill>
                <a:schemeClr val="accent1">
                  <a:lumMod val="50000"/>
                </a:schemeClr>
              </a:solidFill>
              <a:latin typeface="Helvetica Neue"/>
              <a:ea typeface="Helvetica Neue"/>
              <a:cs typeface="Helvetica Neue"/>
              <a:sym typeface="Helvetica Neue"/>
            </a:endParaRPr>
          </a:p>
          <a:p>
            <a:pPr marL="457200" lvl="0" indent="0" algn="l" rtl="0">
              <a:lnSpc>
                <a:spcPct val="111000"/>
              </a:lnSpc>
              <a:spcBef>
                <a:spcPts val="0"/>
              </a:spcBef>
              <a:spcAft>
                <a:spcPts val="0"/>
              </a:spcAft>
              <a:buNone/>
            </a:pPr>
            <a:endParaRPr sz="3000" b="1" dirty="0">
              <a:solidFill>
                <a:schemeClr val="lt1"/>
              </a:solidFill>
              <a:latin typeface="Helvetica Neue"/>
              <a:ea typeface="Helvetica Neue"/>
              <a:cs typeface="Helvetica Neue"/>
              <a:sym typeface="Helvetica Neue"/>
            </a:endParaRPr>
          </a:p>
          <a:p>
            <a:pPr marL="457200" lvl="0" indent="0" algn="l" rtl="0">
              <a:lnSpc>
                <a:spcPct val="111000"/>
              </a:lnSpc>
              <a:spcBef>
                <a:spcPts val="0"/>
              </a:spcBef>
              <a:spcAft>
                <a:spcPts val="0"/>
              </a:spcAft>
              <a:buClr>
                <a:schemeClr val="dk1"/>
              </a:buClr>
              <a:buSzPts val="1100"/>
              <a:buFont typeface="Arial"/>
              <a:buNone/>
            </a:pPr>
            <a:r>
              <a:rPr lang="en-US" sz="2400" b="1" dirty="0">
                <a:solidFill>
                  <a:schemeClr val="dk1"/>
                </a:solidFill>
                <a:latin typeface="Helvetica Neue"/>
                <a:ea typeface="Helvetica Neue"/>
                <a:cs typeface="Helvetica Neue"/>
                <a:sym typeface="Helvetica Neue"/>
              </a:rPr>
              <a:t>Do the method repeatedly for balance and imbalance data, and also use other matrix evaluations such as Accuracy, F1 score, Recall and Precision on each method to see which evaluation matrix is better.</a:t>
            </a:r>
            <a:endParaRPr sz="2400" b="1" dirty="0">
              <a:solidFill>
                <a:schemeClr val="dk1"/>
              </a:solidFill>
              <a:latin typeface="Helvetica Neue"/>
              <a:ea typeface="Helvetica Neue"/>
              <a:cs typeface="Helvetica Neue"/>
              <a:sym typeface="Helvetica Neue"/>
            </a:endParaRPr>
          </a:p>
          <a:p>
            <a:pPr marL="457200" marR="0" lvl="0" indent="0" algn="l" rtl="0">
              <a:lnSpc>
                <a:spcPct val="111000"/>
              </a:lnSpc>
              <a:spcBef>
                <a:spcPts val="0"/>
              </a:spcBef>
              <a:spcAft>
                <a:spcPts val="0"/>
              </a:spcAft>
              <a:buNone/>
            </a:pPr>
            <a:endParaRPr sz="3000" b="1" dirty="0">
              <a:solidFill>
                <a:schemeClr val="lt1"/>
              </a:solidFill>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24e4eec9a1d_0_388"/>
          <p:cNvSpPr/>
          <p:nvPr/>
        </p:nvSpPr>
        <p:spPr>
          <a:xfrm>
            <a:off x="3349290" y="8957655"/>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3">
              <a:alphaModFix/>
            </a:blip>
            <a:stretch>
              <a:fillRect/>
            </a:stretch>
          </a:blipFill>
          <a:ln>
            <a:noFill/>
          </a:ln>
        </p:spPr>
      </p:sp>
      <p:sp>
        <p:nvSpPr>
          <p:cNvPr id="436" name="Google Shape;436;g24e4eec9a1d_0_388"/>
          <p:cNvSpPr/>
          <p:nvPr/>
        </p:nvSpPr>
        <p:spPr>
          <a:xfrm rot="10800000">
            <a:off x="12402402" y="-2455166"/>
            <a:ext cx="7315200" cy="4069911"/>
          </a:xfrm>
          <a:custGeom>
            <a:avLst/>
            <a:gdLst/>
            <a:ahLst/>
            <a:cxnLst/>
            <a:rect l="l" t="t" r="r" b="b"/>
            <a:pathLst>
              <a:path w="7315200" h="4069911" extrusionOk="0">
                <a:moveTo>
                  <a:pt x="0" y="0"/>
                </a:moveTo>
                <a:lnTo>
                  <a:pt x="7315200" y="0"/>
                </a:lnTo>
                <a:lnTo>
                  <a:pt x="7315200" y="4069911"/>
                </a:lnTo>
                <a:lnTo>
                  <a:pt x="0" y="4069911"/>
                </a:lnTo>
                <a:lnTo>
                  <a:pt x="0" y="0"/>
                </a:lnTo>
                <a:close/>
              </a:path>
            </a:pathLst>
          </a:custGeom>
          <a:blipFill rotWithShape="1">
            <a:blip r:embed="rId3">
              <a:alphaModFix/>
            </a:blip>
            <a:stretch>
              <a:fillRect/>
            </a:stretch>
          </a:blipFill>
          <a:ln>
            <a:noFill/>
          </a:ln>
        </p:spPr>
      </p:sp>
      <p:sp>
        <p:nvSpPr>
          <p:cNvPr id="437" name="Google Shape;437;g24e4eec9a1d_0_388"/>
          <p:cNvSpPr txBox="1"/>
          <p:nvPr/>
        </p:nvSpPr>
        <p:spPr>
          <a:xfrm>
            <a:off x="2388450" y="1144550"/>
            <a:ext cx="13511100" cy="170816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Clr>
                <a:srgbClr val="000000"/>
              </a:buClr>
              <a:buSzPts val="8000"/>
              <a:buFont typeface="Arial"/>
              <a:buNone/>
            </a:pPr>
            <a:r>
              <a:rPr lang="en-US" sz="5000" b="1" dirty="0">
                <a:solidFill>
                  <a:schemeClr val="accent1">
                    <a:lumMod val="50000"/>
                  </a:schemeClr>
                </a:solidFill>
                <a:latin typeface="Helvetica Neue"/>
                <a:ea typeface="Helvetica Neue"/>
                <a:cs typeface="Helvetica Neue"/>
                <a:sym typeface="Helvetica Neue"/>
              </a:rPr>
              <a:t>Comparison between baseline and model after data processing</a:t>
            </a:r>
            <a:endParaRPr sz="5000" b="0" i="0" u="none" strike="noStrike" cap="none" dirty="0">
              <a:solidFill>
                <a:schemeClr val="accent1">
                  <a:lumMod val="50000"/>
                </a:schemeClr>
              </a:solidFill>
              <a:latin typeface="Arial"/>
              <a:ea typeface="Arial"/>
              <a:cs typeface="Arial"/>
              <a:sym typeface="Arial"/>
            </a:endParaRPr>
          </a:p>
        </p:txBody>
      </p:sp>
      <p:pic>
        <p:nvPicPr>
          <p:cNvPr id="5" name="Picture 4">
            <a:extLst>
              <a:ext uri="{FF2B5EF4-FFF2-40B4-BE49-F238E27FC236}">
                <a16:creationId xmlns:a16="http://schemas.microsoft.com/office/drawing/2014/main" id="{BE20A637-416A-4265-8D24-5AA29E3F4DAB}"/>
              </a:ext>
            </a:extLst>
          </p:cNvPr>
          <p:cNvPicPr>
            <a:picLocks noChangeAspect="1"/>
          </p:cNvPicPr>
          <p:nvPr/>
        </p:nvPicPr>
        <p:blipFill>
          <a:blip r:embed="rId4"/>
          <a:stretch>
            <a:fillRect/>
          </a:stretch>
        </p:blipFill>
        <p:spPr>
          <a:xfrm>
            <a:off x="362368" y="4202642"/>
            <a:ext cx="17563264" cy="398943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2000"/>
          </a:schemeClr>
        </a:solidFill>
        <a:effectLst/>
      </p:bgPr>
    </p:bg>
    <p:spTree>
      <p:nvGrpSpPr>
        <p:cNvPr id="1" name="Shape 94"/>
        <p:cNvGrpSpPr/>
        <p:nvPr/>
      </p:nvGrpSpPr>
      <p:grpSpPr>
        <a:xfrm>
          <a:off x="0" y="0"/>
          <a:ext cx="0" cy="0"/>
          <a:chOff x="0" y="0"/>
          <a:chExt cx="0" cy="0"/>
        </a:xfrm>
      </p:grpSpPr>
      <p:pic>
        <p:nvPicPr>
          <p:cNvPr id="95" name="Google Shape;95;p5"/>
          <p:cNvPicPr preferRelativeResize="0"/>
          <p:nvPr/>
        </p:nvPicPr>
        <p:blipFill rotWithShape="1">
          <a:blip r:embed="rId3">
            <a:alphaModFix amt="17000"/>
          </a:blip>
          <a:srcRect t="7784" b="7784"/>
          <a:stretch/>
        </p:blipFill>
        <p:spPr>
          <a:xfrm>
            <a:off x="0" y="1"/>
            <a:ext cx="18288000" cy="10286999"/>
          </a:xfrm>
          <a:prstGeom prst="rect">
            <a:avLst/>
          </a:prstGeom>
          <a:noFill/>
          <a:ln>
            <a:noFill/>
          </a:ln>
        </p:spPr>
      </p:pic>
      <p:grpSp>
        <p:nvGrpSpPr>
          <p:cNvPr id="96" name="Google Shape;96;p5"/>
          <p:cNvGrpSpPr/>
          <p:nvPr/>
        </p:nvGrpSpPr>
        <p:grpSpPr>
          <a:xfrm>
            <a:off x="0" y="459015"/>
            <a:ext cx="16949244" cy="7177476"/>
            <a:chOff x="4153336" y="2999126"/>
            <a:chExt cx="9775870" cy="9777244"/>
          </a:xfrm>
        </p:grpSpPr>
        <p:sp>
          <p:nvSpPr>
            <p:cNvPr id="99" name="Google Shape;99;p5"/>
            <p:cNvSpPr txBox="1"/>
            <p:nvPr/>
          </p:nvSpPr>
          <p:spPr>
            <a:xfrm>
              <a:off x="4153336" y="2999126"/>
              <a:ext cx="3086120" cy="276772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 name="Google Shape;100;p5"/>
            <p:cNvSpPr txBox="1"/>
            <p:nvPr/>
          </p:nvSpPr>
          <p:spPr>
            <a:xfrm>
              <a:off x="5090306" y="5984406"/>
              <a:ext cx="8838900" cy="6791964"/>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12398"/>
                <a:buFont typeface="Arial"/>
                <a:buNone/>
              </a:pPr>
              <a:r>
                <a:rPr lang="en-US" sz="5400" b="1" i="0" dirty="0">
                  <a:solidFill>
                    <a:srgbClr val="FF0000"/>
                  </a:solidFill>
                  <a:effectLst/>
                  <a:latin typeface="Helvetica Neue" panose="020B0604020202020204" charset="0"/>
                </a:rPr>
                <a:t>A nonperforming loan (NPL) </a:t>
              </a:r>
              <a:r>
                <a:rPr lang="en-US" sz="5400" b="1" i="0" dirty="0">
                  <a:solidFill>
                    <a:schemeClr val="tx2"/>
                  </a:solidFill>
                  <a:effectLst/>
                  <a:latin typeface="Helvetica Neue" panose="020B0604020202020204" charset="0"/>
                </a:rPr>
                <a:t>is a loan in which the borrower is in default and hasn't made any scheduled payments of principal or interest for a certain period of time.</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 name="Google Shape;95;p5">
            <a:extLst>
              <a:ext uri="{FF2B5EF4-FFF2-40B4-BE49-F238E27FC236}">
                <a16:creationId xmlns:a16="http://schemas.microsoft.com/office/drawing/2014/main" id="{1B9F0AE2-4FB0-428A-AEBB-489EFF163863}"/>
              </a:ext>
            </a:extLst>
          </p:cNvPr>
          <p:cNvPicPr preferRelativeResize="0"/>
          <p:nvPr/>
        </p:nvPicPr>
        <p:blipFill rotWithShape="1">
          <a:blip r:embed="rId3">
            <a:alphaModFix amt="17000"/>
          </a:blip>
          <a:srcRect t="7784" b="7784"/>
          <a:stretch/>
        </p:blipFill>
        <p:spPr>
          <a:xfrm>
            <a:off x="-56449" y="0"/>
            <a:ext cx="18288000" cy="10286999"/>
          </a:xfrm>
          <a:prstGeom prst="rect">
            <a:avLst/>
          </a:prstGeom>
          <a:noFill/>
          <a:ln>
            <a:noFill/>
          </a:ln>
        </p:spPr>
      </p:pic>
      <p:sp>
        <p:nvSpPr>
          <p:cNvPr id="379" name="Google Shape;379;p9"/>
          <p:cNvSpPr txBox="1"/>
          <p:nvPr/>
        </p:nvSpPr>
        <p:spPr>
          <a:xfrm>
            <a:off x="2712401" y="510867"/>
            <a:ext cx="12750300" cy="1246495"/>
          </a:xfrm>
          <a:prstGeom prst="rect">
            <a:avLst/>
          </a:prstGeom>
          <a:noFill/>
          <a:ln>
            <a:noFill/>
          </a:ln>
        </p:spPr>
        <p:txBody>
          <a:bodyPr spcFirstLastPara="1" wrap="square" lIns="0" tIns="0" rIns="0" bIns="0" anchor="t" anchorCtr="0">
            <a:spAutoFit/>
          </a:bodyPr>
          <a:lstStyle/>
          <a:p>
            <a:pPr marL="0" marR="0" lvl="0" indent="0" algn="ctr" rtl="0">
              <a:lnSpc>
                <a:spcPct val="135018"/>
              </a:lnSpc>
              <a:spcBef>
                <a:spcPts val="0"/>
              </a:spcBef>
              <a:spcAft>
                <a:spcPts val="0"/>
              </a:spcAft>
              <a:buClr>
                <a:srgbClr val="000000"/>
              </a:buClr>
              <a:buSzPts val="1899"/>
              <a:buFont typeface="Arial"/>
              <a:buNone/>
            </a:pPr>
            <a:r>
              <a:rPr lang="en-US" sz="6000" b="1" dirty="0" err="1">
                <a:solidFill>
                  <a:schemeClr val="dk2"/>
                </a:solidFill>
                <a:latin typeface="Montserrat"/>
                <a:ea typeface="Montserrat"/>
                <a:cs typeface="Montserrat"/>
                <a:sym typeface="Montserrat"/>
              </a:rPr>
              <a:t>Refferences</a:t>
            </a:r>
            <a:endParaRPr sz="6000" b="0" i="0" u="none" strike="noStrike" cap="none" dirty="0">
              <a:solidFill>
                <a:schemeClr val="dk2"/>
              </a:solidFill>
              <a:latin typeface="Arial"/>
              <a:ea typeface="Arial"/>
              <a:cs typeface="Arial"/>
              <a:sym typeface="Arial"/>
            </a:endParaRPr>
          </a:p>
        </p:txBody>
      </p:sp>
      <p:sp>
        <p:nvSpPr>
          <p:cNvPr id="4" name="Google Shape;379;p9">
            <a:extLst>
              <a:ext uri="{FF2B5EF4-FFF2-40B4-BE49-F238E27FC236}">
                <a16:creationId xmlns:a16="http://schemas.microsoft.com/office/drawing/2014/main" id="{AB08C239-0E9B-4BB0-97B7-882C6F8AF104}"/>
              </a:ext>
            </a:extLst>
          </p:cNvPr>
          <p:cNvSpPr txBox="1"/>
          <p:nvPr/>
        </p:nvSpPr>
        <p:spPr>
          <a:xfrm>
            <a:off x="1318100" y="2877829"/>
            <a:ext cx="15651799" cy="2769989"/>
          </a:xfrm>
          <a:prstGeom prst="rect">
            <a:avLst/>
          </a:prstGeom>
          <a:noFill/>
          <a:ln>
            <a:noFill/>
          </a:ln>
        </p:spPr>
        <p:txBody>
          <a:bodyPr spcFirstLastPara="1" wrap="square" lIns="0" tIns="0" rIns="0" bIns="0" anchor="t" anchorCtr="0">
            <a:spAutoFit/>
          </a:bodyPr>
          <a:lstStyle/>
          <a:p>
            <a:pPr marL="457200" marR="0" lvl="0" indent="-457200" rtl="0">
              <a:lnSpc>
                <a:spcPct val="150000"/>
              </a:lnSpc>
              <a:spcBef>
                <a:spcPts val="0"/>
              </a:spcBef>
              <a:spcAft>
                <a:spcPts val="0"/>
              </a:spcAft>
              <a:buClr>
                <a:srgbClr val="000000"/>
              </a:buClr>
              <a:buSzPts val="1899"/>
              <a:buFont typeface="Arial"/>
              <a:buAutoNum type="arabicPeriod"/>
            </a:pPr>
            <a:r>
              <a:rPr lang="en-US" sz="2000" b="1" dirty="0">
                <a:solidFill>
                  <a:schemeClr val="dk2"/>
                </a:solidFill>
                <a:latin typeface="Helvetica Neue" panose="020B0604020202020204" charset="0"/>
                <a:ea typeface="Montserrat"/>
                <a:cs typeface="Montserrat"/>
                <a:sym typeface="Montserrat"/>
                <a:hlinkClick r:id="rId4"/>
              </a:rPr>
              <a:t>https://medium.com/responsibleml/visualize-ml-model-bias-with-dalex-b63f182cd649</a:t>
            </a:r>
            <a:endParaRPr lang="en-US" sz="2000" b="1" dirty="0">
              <a:solidFill>
                <a:schemeClr val="dk2"/>
              </a:solidFill>
              <a:latin typeface="Helvetica Neue" panose="020B0604020202020204" charset="0"/>
              <a:ea typeface="Montserrat"/>
              <a:cs typeface="Montserrat"/>
              <a:sym typeface="Montserrat"/>
            </a:endParaRPr>
          </a:p>
          <a:p>
            <a:pPr marL="457200" marR="0" lvl="0" indent="-457200" rtl="0">
              <a:lnSpc>
                <a:spcPct val="150000"/>
              </a:lnSpc>
              <a:spcBef>
                <a:spcPts val="0"/>
              </a:spcBef>
              <a:spcAft>
                <a:spcPts val="0"/>
              </a:spcAft>
              <a:buClr>
                <a:srgbClr val="000000"/>
              </a:buClr>
              <a:buSzPts val="1899"/>
              <a:buFont typeface="Arial"/>
              <a:buAutoNum type="arabicPeriod"/>
            </a:pPr>
            <a:r>
              <a:rPr lang="en-ID" sz="2000" b="1" i="0" u="none" strike="noStrike" cap="none" dirty="0">
                <a:solidFill>
                  <a:schemeClr val="dk2"/>
                </a:solidFill>
                <a:latin typeface="Helvetica Neue" panose="020B0604020202020204" charset="0"/>
                <a:sym typeface="Arial"/>
                <a:hlinkClick r:id="rId5"/>
              </a:rPr>
              <a:t>https://medium.com/@pararawendy19/memahami-metrik-pada-pemodelan-klasifikasi-29cd5b738ee7</a:t>
            </a:r>
            <a:endParaRPr lang="en-US" sz="2000" b="1" dirty="0">
              <a:solidFill>
                <a:schemeClr val="dk2"/>
              </a:solidFill>
              <a:latin typeface="Helvetica Neue" panose="020B0604020202020204" charset="0"/>
              <a:sym typeface="Montserrat"/>
            </a:endParaRPr>
          </a:p>
          <a:p>
            <a:pPr marL="457200" marR="0" lvl="0" indent="-457200" rtl="0">
              <a:lnSpc>
                <a:spcPct val="150000"/>
              </a:lnSpc>
              <a:spcBef>
                <a:spcPts val="0"/>
              </a:spcBef>
              <a:spcAft>
                <a:spcPts val="0"/>
              </a:spcAft>
              <a:buClr>
                <a:srgbClr val="000000"/>
              </a:buClr>
              <a:buSzPts val="1899"/>
              <a:buFont typeface="Arial"/>
              <a:buAutoNum type="arabicPeriod"/>
            </a:pPr>
            <a:r>
              <a:rPr lang="en-ID" sz="2000" b="1" i="0" u="none" strike="noStrike" cap="none" dirty="0">
                <a:solidFill>
                  <a:schemeClr val="dk2"/>
                </a:solidFill>
                <a:latin typeface="Helvetica Neue" panose="020B0604020202020204" charset="0"/>
                <a:sym typeface="Arial"/>
                <a:hlinkClick r:id="rId6"/>
              </a:rPr>
              <a:t>https://ksnugroho.medium.com/confusion-matrix-untuk-evaluasi-model-pada-unsupervised-machine-learning-bc4b1ae9ae3f</a:t>
            </a:r>
            <a:endParaRPr lang="en-US" sz="2000" b="1" i="0" u="none" strike="noStrike" cap="none" dirty="0">
              <a:solidFill>
                <a:schemeClr val="dk2"/>
              </a:solidFill>
              <a:latin typeface="Helvetica Neue" panose="020B0604020202020204" charset="0"/>
              <a:sym typeface="Montserrat"/>
            </a:endParaRPr>
          </a:p>
          <a:p>
            <a:pPr marL="457200" marR="0" lvl="0" indent="-457200" rtl="0">
              <a:lnSpc>
                <a:spcPct val="150000"/>
              </a:lnSpc>
              <a:spcBef>
                <a:spcPts val="0"/>
              </a:spcBef>
              <a:spcAft>
                <a:spcPts val="0"/>
              </a:spcAft>
              <a:buClr>
                <a:srgbClr val="000000"/>
              </a:buClr>
              <a:buSzPts val="1899"/>
              <a:buFont typeface="Arial"/>
              <a:buAutoNum type="arabicPeriod"/>
            </a:pPr>
            <a:r>
              <a:rPr lang="en-ID" sz="2000" b="1" i="0" u="none" strike="noStrike" cap="none" dirty="0">
                <a:solidFill>
                  <a:schemeClr val="dk2"/>
                </a:solidFill>
                <a:latin typeface="Helvetica Neue" panose="020B0604020202020204" charset="0"/>
                <a:sym typeface="Arial"/>
                <a:hlinkClick r:id="rId7"/>
              </a:rPr>
              <a:t>https://www.ceicdata.com/id/indicator/indonesia/non-performing-loans-ratio</a:t>
            </a:r>
            <a:endParaRPr lang="en-ID" sz="2000" b="1" i="0" u="none" strike="noStrike" cap="none" dirty="0">
              <a:solidFill>
                <a:schemeClr val="dk2"/>
              </a:solidFill>
              <a:latin typeface="Helvetica Neue" panose="020B0604020202020204" charset="0"/>
              <a:sym typeface="Arial"/>
            </a:endParaRPr>
          </a:p>
          <a:p>
            <a:pPr marL="457200" marR="0" lvl="0" indent="-457200" rtl="0">
              <a:lnSpc>
                <a:spcPct val="150000"/>
              </a:lnSpc>
              <a:spcBef>
                <a:spcPts val="0"/>
              </a:spcBef>
              <a:spcAft>
                <a:spcPts val="0"/>
              </a:spcAft>
              <a:buClr>
                <a:srgbClr val="000000"/>
              </a:buClr>
              <a:buSzPts val="1899"/>
              <a:buFont typeface="Arial"/>
              <a:buAutoNum type="arabicPeriod"/>
            </a:pPr>
            <a:r>
              <a:rPr lang="en-ID" sz="2000" b="1" i="0" u="none" strike="noStrike" cap="none" dirty="0">
                <a:solidFill>
                  <a:schemeClr val="dk2"/>
                </a:solidFill>
                <a:latin typeface="Helvetica Neue" panose="020B0604020202020204" charset="0"/>
                <a:sym typeface="Arial"/>
                <a:hlinkClick r:id="rId8"/>
              </a:rPr>
              <a:t>https://www.idscore.id/faq/detail/apa-itu-non-performing-loan-npl-serta-dampak-negatif-bagi-lembaga-keuangan</a:t>
            </a:r>
            <a:endParaRPr lang="en-ID" sz="2000" b="1" i="0" u="none" strike="noStrike" cap="none" dirty="0">
              <a:solidFill>
                <a:schemeClr val="dk2"/>
              </a:solidFill>
              <a:latin typeface="Helvetica Neue" panose="020B0604020202020204" charset="0"/>
              <a:sym typeface="Arial"/>
            </a:endParaRPr>
          </a:p>
          <a:p>
            <a:pPr marR="0" lvl="0" rtl="0">
              <a:lnSpc>
                <a:spcPct val="150000"/>
              </a:lnSpc>
              <a:spcBef>
                <a:spcPts val="0"/>
              </a:spcBef>
              <a:spcAft>
                <a:spcPts val="0"/>
              </a:spcAft>
              <a:buClr>
                <a:srgbClr val="000000"/>
              </a:buClr>
              <a:buSzPts val="1899"/>
            </a:pPr>
            <a:endParaRPr sz="2000" b="1" i="0" u="none" strike="noStrike" cap="none" dirty="0">
              <a:solidFill>
                <a:schemeClr val="dk2"/>
              </a:solidFill>
              <a:latin typeface="Helvetica Neue" panose="020B0604020202020204" charset="0"/>
              <a:sym typeface="Arial"/>
            </a:endParaRPr>
          </a:p>
        </p:txBody>
      </p:sp>
    </p:spTree>
    <p:extLst>
      <p:ext uri="{BB962C8B-B14F-4D97-AF65-F5344CB8AC3E}">
        <p14:creationId xmlns:p14="http://schemas.microsoft.com/office/powerpoint/2010/main" val="456115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12"/>
          <p:cNvPicPr preferRelativeResize="0"/>
          <p:nvPr/>
        </p:nvPicPr>
        <p:blipFill rotWithShape="1">
          <a:blip r:embed="rId3">
            <a:alphaModFix/>
          </a:blip>
          <a:srcRect l="9253" t="7874" b="1376"/>
          <a:stretch/>
        </p:blipFill>
        <p:spPr>
          <a:xfrm>
            <a:off x="0" y="0"/>
            <a:ext cx="18288000" cy="10287000"/>
          </a:xfrm>
          <a:prstGeom prst="rect">
            <a:avLst/>
          </a:prstGeom>
          <a:noFill/>
          <a:ln>
            <a:noFill/>
          </a:ln>
        </p:spPr>
      </p:pic>
      <p:sp>
        <p:nvSpPr>
          <p:cNvPr id="444" name="Google Shape;444;p12"/>
          <p:cNvSpPr txBox="1"/>
          <p:nvPr/>
        </p:nvSpPr>
        <p:spPr>
          <a:xfrm>
            <a:off x="1931727" y="1910096"/>
            <a:ext cx="8815800" cy="3820500"/>
          </a:xfrm>
          <a:prstGeom prst="rect">
            <a:avLst/>
          </a:prstGeom>
          <a:noFill/>
          <a:ln>
            <a:noFill/>
          </a:ln>
        </p:spPr>
        <p:txBody>
          <a:bodyPr spcFirstLastPara="1" wrap="square" lIns="0" tIns="0" rIns="0" bIns="0" anchor="t" anchorCtr="0">
            <a:spAutoFit/>
          </a:bodyPr>
          <a:lstStyle/>
          <a:p>
            <a:pPr marL="0" marR="0" lvl="0" indent="0" algn="l" rtl="0">
              <a:lnSpc>
                <a:spcPct val="97994"/>
              </a:lnSpc>
              <a:spcBef>
                <a:spcPts val="0"/>
              </a:spcBef>
              <a:spcAft>
                <a:spcPts val="0"/>
              </a:spcAft>
              <a:buClr>
                <a:srgbClr val="000000"/>
              </a:buClr>
              <a:buSzPts val="12664"/>
              <a:buFont typeface="Arial"/>
              <a:buNone/>
            </a:pPr>
            <a:r>
              <a:rPr lang="en-US" sz="12664" b="1" i="0" u="none" strike="noStrike" cap="none" dirty="0">
                <a:solidFill>
                  <a:srgbClr val="FFFFFF"/>
                </a:solidFill>
                <a:latin typeface="Helvetica Neue"/>
                <a:ea typeface="Helvetica Neue"/>
                <a:cs typeface="Helvetica Neue"/>
                <a:sym typeface="Helvetica Neue"/>
              </a:rPr>
              <a:t>T</a:t>
            </a:r>
            <a:r>
              <a:rPr lang="en-US" sz="12664" b="1" dirty="0">
                <a:solidFill>
                  <a:srgbClr val="FFFFFF"/>
                </a:solidFill>
                <a:latin typeface="Helvetica Neue"/>
                <a:ea typeface="Helvetica Neue"/>
                <a:cs typeface="Helvetica Neue"/>
                <a:sym typeface="Helvetica Neue"/>
              </a:rPr>
              <a:t>h</a:t>
            </a:r>
            <a:r>
              <a:rPr lang="en-US" sz="12664" b="1" i="0" u="none" strike="noStrike" cap="none" dirty="0">
                <a:solidFill>
                  <a:srgbClr val="FFFFFF"/>
                </a:solidFill>
                <a:latin typeface="Helvetica Neue"/>
                <a:ea typeface="Helvetica Neue"/>
                <a:cs typeface="Helvetica Neue"/>
                <a:sym typeface="Helvetica Neue"/>
              </a:rPr>
              <a:t>ank you very much!</a:t>
            </a:r>
            <a:endParaRPr sz="1400" b="0" i="0" u="none" strike="noStrike" cap="none" dirty="0">
              <a:solidFill>
                <a:srgbClr val="000000"/>
              </a:solidFill>
              <a:latin typeface="Arial"/>
              <a:ea typeface="Arial"/>
              <a:cs typeface="Arial"/>
              <a:sym typeface="Arial"/>
            </a:endParaRPr>
          </a:p>
        </p:txBody>
      </p:sp>
      <p:sp>
        <p:nvSpPr>
          <p:cNvPr id="445" name="Google Shape;445;p12"/>
          <p:cNvSpPr txBox="1"/>
          <p:nvPr/>
        </p:nvSpPr>
        <p:spPr>
          <a:xfrm>
            <a:off x="1931727" y="7640692"/>
            <a:ext cx="11541386" cy="1434880"/>
          </a:xfrm>
          <a:prstGeom prst="rect">
            <a:avLst/>
          </a:prstGeom>
          <a:noFill/>
          <a:ln>
            <a:noFill/>
          </a:ln>
        </p:spPr>
        <p:txBody>
          <a:bodyPr spcFirstLastPara="1" wrap="square" lIns="0" tIns="0" rIns="0" bIns="0" anchor="t" anchorCtr="0">
            <a:spAutoFit/>
          </a:bodyPr>
          <a:lstStyle/>
          <a:p>
            <a:pPr marL="0" marR="0" lvl="0" indent="0" algn="l" rtl="0">
              <a:lnSpc>
                <a:spcPct val="111001"/>
              </a:lnSpc>
              <a:spcBef>
                <a:spcPts val="0"/>
              </a:spcBef>
              <a:spcAft>
                <a:spcPts val="0"/>
              </a:spcAft>
              <a:buClr>
                <a:srgbClr val="000000"/>
              </a:buClr>
              <a:buSzPts val="4472"/>
              <a:buFont typeface="Arial"/>
              <a:buNone/>
            </a:pPr>
            <a:r>
              <a:rPr lang="en-US" sz="3200" dirty="0">
                <a:solidFill>
                  <a:srgbClr val="FFFFFF"/>
                </a:solidFill>
                <a:latin typeface="Helvetica Neue"/>
                <a:ea typeface="Helvetica Neue"/>
                <a:cs typeface="Helvetica Neue"/>
                <a:sym typeface="Helvetica Neue"/>
              </a:rPr>
              <a:t>Final Project Report </a:t>
            </a:r>
          </a:p>
          <a:p>
            <a:pPr marL="0" marR="0" lvl="0" indent="0" algn="l" rtl="0">
              <a:lnSpc>
                <a:spcPct val="111001"/>
              </a:lnSpc>
              <a:spcBef>
                <a:spcPts val="0"/>
              </a:spcBef>
              <a:spcAft>
                <a:spcPts val="0"/>
              </a:spcAft>
              <a:buClr>
                <a:srgbClr val="000000"/>
              </a:buClr>
              <a:buSzPts val="4472"/>
              <a:buFont typeface="Arial"/>
              <a:buNone/>
            </a:pPr>
            <a:r>
              <a:rPr lang="en-US" sz="3200" dirty="0">
                <a:solidFill>
                  <a:srgbClr val="FFFFFF"/>
                </a:solidFill>
                <a:latin typeface="Helvetica Neue"/>
                <a:ea typeface="Helvetica Neue"/>
                <a:cs typeface="Helvetica Neue"/>
                <a:sym typeface="Helvetica Neue"/>
              </a:rPr>
              <a:t>Data Science Bootcamp Batch 18</a:t>
            </a:r>
          </a:p>
          <a:p>
            <a:pPr marL="0" marR="0" lvl="0" indent="0" algn="l" rtl="0">
              <a:lnSpc>
                <a:spcPct val="111001"/>
              </a:lnSpc>
              <a:spcBef>
                <a:spcPts val="0"/>
              </a:spcBef>
              <a:spcAft>
                <a:spcPts val="0"/>
              </a:spcAft>
              <a:buClr>
                <a:srgbClr val="000000"/>
              </a:buClr>
              <a:buSzPts val="4472"/>
              <a:buFont typeface="Arial"/>
              <a:buNone/>
            </a:pPr>
            <a:r>
              <a:rPr lang="en-US" sz="2000" b="1" dirty="0">
                <a:solidFill>
                  <a:srgbClr val="FFFFFF"/>
                </a:solidFill>
                <a:latin typeface="Helvetica Neue"/>
                <a:ea typeface="Helvetica Neue"/>
                <a:cs typeface="Helvetica Neue"/>
                <a:sym typeface="Helvetica Neue"/>
              </a:rPr>
              <a:t>dibimbing.id</a:t>
            </a:r>
            <a:endParaRPr sz="2000" b="1" i="0" u="none" strike="noStrike" cap="none" dirty="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5"/>
          <p:cNvPicPr preferRelativeResize="0"/>
          <p:nvPr/>
        </p:nvPicPr>
        <p:blipFill rotWithShape="1">
          <a:blip r:embed="rId3">
            <a:alphaModFix amt="17000"/>
          </a:blip>
          <a:srcRect t="7784" b="7784"/>
          <a:stretch/>
        </p:blipFill>
        <p:spPr>
          <a:xfrm>
            <a:off x="0" y="1"/>
            <a:ext cx="18288000" cy="10286999"/>
          </a:xfrm>
          <a:prstGeom prst="rect">
            <a:avLst/>
          </a:prstGeom>
          <a:noFill/>
          <a:ln>
            <a:noFill/>
          </a:ln>
        </p:spPr>
      </p:pic>
      <p:sp>
        <p:nvSpPr>
          <p:cNvPr id="99" name="Google Shape;99;p5"/>
          <p:cNvSpPr txBox="1"/>
          <p:nvPr/>
        </p:nvSpPr>
        <p:spPr>
          <a:xfrm>
            <a:off x="0" y="459015"/>
            <a:ext cx="5350665" cy="203178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 name="TextBox 6">
            <a:extLst>
              <a:ext uri="{FF2B5EF4-FFF2-40B4-BE49-F238E27FC236}">
                <a16:creationId xmlns:a16="http://schemas.microsoft.com/office/drawing/2014/main" id="{68118DA5-CFE6-4A25-BE3E-A3342476A3EF}"/>
              </a:ext>
            </a:extLst>
          </p:cNvPr>
          <p:cNvSpPr txBox="1"/>
          <p:nvPr/>
        </p:nvSpPr>
        <p:spPr>
          <a:xfrm>
            <a:off x="1985962" y="3161578"/>
            <a:ext cx="14601825" cy="4415568"/>
          </a:xfrm>
          <a:prstGeom prst="rect">
            <a:avLst/>
          </a:prstGeom>
          <a:noFill/>
        </p:spPr>
        <p:txBody>
          <a:bodyPr wrap="square">
            <a:spAutoFit/>
          </a:bodyPr>
          <a:lstStyle/>
          <a:p>
            <a:pPr marL="0" marR="0" lvl="0" indent="0" algn="ctr" rtl="0">
              <a:lnSpc>
                <a:spcPct val="150000"/>
              </a:lnSpc>
              <a:spcBef>
                <a:spcPts val="0"/>
              </a:spcBef>
              <a:spcAft>
                <a:spcPts val="0"/>
              </a:spcAft>
              <a:buClr>
                <a:srgbClr val="000000"/>
              </a:buClr>
              <a:buSzPts val="12398"/>
              <a:buFont typeface="Arial"/>
              <a:buNone/>
            </a:pPr>
            <a:r>
              <a:rPr lang="en-US" sz="4800" b="1" i="0" u="none" strike="noStrike" cap="none" dirty="0">
                <a:solidFill>
                  <a:schemeClr val="tx2"/>
                </a:solidFill>
                <a:latin typeface="Helvetica Neue" panose="020B0604020202020204" charset="0"/>
                <a:sym typeface="Arial"/>
              </a:rPr>
              <a:t>NPLs for Financial Institutions are a sign of </a:t>
            </a:r>
            <a:r>
              <a:rPr lang="en-US" sz="4800" b="1" i="0" u="none" strike="noStrike" cap="none" dirty="0">
                <a:solidFill>
                  <a:srgbClr val="FF0000"/>
                </a:solidFill>
                <a:latin typeface="Helvetica Neue" panose="020B0604020202020204" charset="0"/>
                <a:sym typeface="Arial"/>
              </a:rPr>
              <a:t>unsound business management</a:t>
            </a:r>
            <a:r>
              <a:rPr lang="en-US" sz="4800" b="1" i="0" u="none" strike="noStrike" cap="none" dirty="0">
                <a:solidFill>
                  <a:schemeClr val="tx2"/>
                </a:solidFill>
                <a:latin typeface="Helvetica Neue" panose="020B0604020202020204" charset="0"/>
                <a:sym typeface="Arial"/>
              </a:rPr>
              <a:t>. If these circumstances do not change, the impact may worsen the economic situation of the nation.</a:t>
            </a:r>
          </a:p>
        </p:txBody>
      </p:sp>
    </p:spTree>
    <p:extLst>
      <p:ext uri="{BB962C8B-B14F-4D97-AF65-F5344CB8AC3E}">
        <p14:creationId xmlns:p14="http://schemas.microsoft.com/office/powerpoint/2010/main" val="1805793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5"/>
          <p:cNvPicPr preferRelativeResize="0"/>
          <p:nvPr/>
        </p:nvPicPr>
        <p:blipFill rotWithShape="1">
          <a:blip r:embed="rId3">
            <a:alphaModFix amt="17000"/>
          </a:blip>
          <a:srcRect t="7784" b="7784"/>
          <a:stretch/>
        </p:blipFill>
        <p:spPr>
          <a:xfrm>
            <a:off x="0" y="1"/>
            <a:ext cx="18288000" cy="10286999"/>
          </a:xfrm>
          <a:prstGeom prst="rect">
            <a:avLst/>
          </a:prstGeom>
          <a:noFill/>
          <a:ln>
            <a:noFill/>
          </a:ln>
        </p:spPr>
      </p:pic>
      <p:sp>
        <p:nvSpPr>
          <p:cNvPr id="99" name="Google Shape;99;p5"/>
          <p:cNvSpPr txBox="1"/>
          <p:nvPr/>
        </p:nvSpPr>
        <p:spPr>
          <a:xfrm>
            <a:off x="0" y="459015"/>
            <a:ext cx="5350665" cy="203178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 name="TextBox 6">
            <a:extLst>
              <a:ext uri="{FF2B5EF4-FFF2-40B4-BE49-F238E27FC236}">
                <a16:creationId xmlns:a16="http://schemas.microsoft.com/office/drawing/2014/main" id="{68118DA5-CFE6-4A25-BE3E-A3342476A3EF}"/>
              </a:ext>
            </a:extLst>
          </p:cNvPr>
          <p:cNvSpPr txBox="1"/>
          <p:nvPr/>
        </p:nvSpPr>
        <p:spPr>
          <a:xfrm>
            <a:off x="1843087" y="2949814"/>
            <a:ext cx="14601825" cy="4613251"/>
          </a:xfrm>
          <a:prstGeom prst="rect">
            <a:avLst/>
          </a:prstGeom>
          <a:noFill/>
        </p:spPr>
        <p:txBody>
          <a:bodyPr wrap="square">
            <a:spAutoFit/>
          </a:bodyPr>
          <a:lstStyle/>
          <a:p>
            <a:pPr marL="0" marR="0" lvl="0" indent="0" algn="ctr" rtl="0">
              <a:lnSpc>
                <a:spcPct val="150000"/>
              </a:lnSpc>
              <a:spcBef>
                <a:spcPts val="0"/>
              </a:spcBef>
              <a:spcAft>
                <a:spcPts val="0"/>
              </a:spcAft>
              <a:buClr>
                <a:srgbClr val="000000"/>
              </a:buClr>
              <a:buSzPts val="12398"/>
              <a:buFont typeface="Arial"/>
              <a:buNone/>
            </a:pPr>
            <a:r>
              <a:rPr lang="en-US" sz="4000" b="1" i="0" u="none" strike="noStrike" cap="none" dirty="0">
                <a:solidFill>
                  <a:schemeClr val="tx2"/>
                </a:solidFill>
                <a:latin typeface="Helvetica Neue" panose="020B0604020202020204" charset="0"/>
                <a:sym typeface="Arial"/>
              </a:rPr>
              <a:t>NPLs will also have a direct impact on the Credit Adequacy Ratio (CAR), or the adequacy of banking capital to cope with various risks that may occur. The decline in credit turnover causes banks to cover their capital needs with their own capital, thus </a:t>
            </a:r>
            <a:r>
              <a:rPr lang="en-US" sz="4000" b="1" i="0" u="none" strike="noStrike" cap="none" dirty="0">
                <a:solidFill>
                  <a:srgbClr val="FF0000"/>
                </a:solidFill>
                <a:latin typeface="Helvetica Neue" panose="020B0604020202020204" charset="0"/>
                <a:sym typeface="Arial"/>
              </a:rPr>
              <a:t>reducing</a:t>
            </a:r>
            <a:r>
              <a:rPr lang="en-US" sz="4000" b="1" i="0" u="none" strike="noStrike" cap="none" dirty="0">
                <a:solidFill>
                  <a:schemeClr val="tx2"/>
                </a:solidFill>
                <a:latin typeface="Helvetica Neue" panose="020B0604020202020204" charset="0"/>
                <a:sym typeface="Arial"/>
              </a:rPr>
              <a:t> their CAR.</a:t>
            </a:r>
          </a:p>
        </p:txBody>
      </p:sp>
    </p:spTree>
    <p:extLst>
      <p:ext uri="{BB962C8B-B14F-4D97-AF65-F5344CB8AC3E}">
        <p14:creationId xmlns:p14="http://schemas.microsoft.com/office/powerpoint/2010/main" val="3874609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2000"/>
          </a:schemeClr>
        </a:solidFill>
        <a:effectLst/>
      </p:bgPr>
    </p:bg>
    <p:spTree>
      <p:nvGrpSpPr>
        <p:cNvPr id="1" name="Shape 94"/>
        <p:cNvGrpSpPr/>
        <p:nvPr/>
      </p:nvGrpSpPr>
      <p:grpSpPr>
        <a:xfrm>
          <a:off x="0" y="0"/>
          <a:ext cx="0" cy="0"/>
          <a:chOff x="0" y="0"/>
          <a:chExt cx="0" cy="0"/>
        </a:xfrm>
      </p:grpSpPr>
      <p:pic>
        <p:nvPicPr>
          <p:cNvPr id="95" name="Google Shape;95;p5"/>
          <p:cNvPicPr preferRelativeResize="0"/>
          <p:nvPr/>
        </p:nvPicPr>
        <p:blipFill rotWithShape="1">
          <a:blip r:embed="rId3">
            <a:alphaModFix amt="17000"/>
          </a:blip>
          <a:srcRect t="7784" b="7784"/>
          <a:stretch/>
        </p:blipFill>
        <p:spPr>
          <a:xfrm>
            <a:off x="0" y="142876"/>
            <a:ext cx="18288000" cy="10286999"/>
          </a:xfrm>
          <a:prstGeom prst="rect">
            <a:avLst/>
          </a:prstGeom>
          <a:noFill/>
          <a:ln>
            <a:noFill/>
          </a:ln>
        </p:spPr>
      </p:pic>
      <p:grpSp>
        <p:nvGrpSpPr>
          <p:cNvPr id="96" name="Google Shape;96;p5"/>
          <p:cNvGrpSpPr/>
          <p:nvPr/>
        </p:nvGrpSpPr>
        <p:grpSpPr>
          <a:xfrm>
            <a:off x="1647353" y="1916341"/>
            <a:ext cx="14764694" cy="5355743"/>
            <a:chOff x="4153336" y="2999126"/>
            <a:chExt cx="9350660" cy="7295659"/>
          </a:xfrm>
        </p:grpSpPr>
        <p:sp>
          <p:nvSpPr>
            <p:cNvPr id="99" name="Google Shape;99;p5"/>
            <p:cNvSpPr txBox="1"/>
            <p:nvPr/>
          </p:nvSpPr>
          <p:spPr>
            <a:xfrm>
              <a:off x="4153336" y="2999126"/>
              <a:ext cx="3086120" cy="276772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 name="Google Shape;100;p5"/>
            <p:cNvSpPr txBox="1"/>
            <p:nvPr/>
          </p:nvSpPr>
          <p:spPr>
            <a:xfrm>
              <a:off x="4665096" y="3593485"/>
              <a:ext cx="8838900" cy="6701300"/>
            </a:xfrm>
            <a:prstGeom prst="rect">
              <a:avLst/>
            </a:prstGeom>
            <a:noFill/>
            <a:ln>
              <a:noFill/>
            </a:ln>
          </p:spPr>
          <p:txBody>
            <a:bodyPr spcFirstLastPara="1" wrap="square" lIns="0" tIns="0" rIns="0" bIns="0" anchor="t" anchorCtr="0">
              <a:spAutoFit/>
            </a:bodyPr>
            <a:lstStyle/>
            <a:p>
              <a:pPr marL="0" marR="0" lvl="0" indent="0" algn="ctr" rtl="0">
                <a:lnSpc>
                  <a:spcPct val="111001"/>
                </a:lnSpc>
                <a:spcBef>
                  <a:spcPts val="0"/>
                </a:spcBef>
                <a:spcAft>
                  <a:spcPts val="0"/>
                </a:spcAft>
                <a:buClr>
                  <a:srgbClr val="000000"/>
                </a:buClr>
                <a:buSzPts val="12398"/>
                <a:buFont typeface="Arial"/>
                <a:buNone/>
              </a:pPr>
              <a:r>
                <a:rPr lang="en-US" sz="4800" b="1" i="0" dirty="0">
                  <a:solidFill>
                    <a:schemeClr val="tx2"/>
                  </a:solidFill>
                  <a:effectLst/>
                  <a:latin typeface="Helvetica Neue" panose="020B0604020202020204" charset="0"/>
                </a:rPr>
                <a:t>Seeing the magnitude of the impact that will be caused by NPLs, every financial institution should have its own strategy to avoid this. One strategy that is very possible to do is to create </a:t>
              </a:r>
              <a:r>
                <a:rPr lang="en-US" sz="4800" b="1" dirty="0">
                  <a:solidFill>
                    <a:srgbClr val="FF0000"/>
                  </a:solidFill>
                  <a:latin typeface="Helvetica Neue" panose="020B0604020202020204" charset="0"/>
                  <a:ea typeface="Montserrat"/>
                  <a:cs typeface="Montserrat"/>
                  <a:sym typeface="Montserrat"/>
                </a:rPr>
                <a:t>a better prediction model, </a:t>
              </a:r>
              <a:r>
                <a:rPr lang="en-US" sz="4800" b="1" dirty="0">
                  <a:solidFill>
                    <a:schemeClr val="tx2"/>
                  </a:solidFill>
                  <a:latin typeface="Helvetica Neue" panose="020B0604020202020204" charset="0"/>
                  <a:ea typeface="Montserrat"/>
                  <a:cs typeface="Montserrat"/>
                  <a:sym typeface="Montserrat"/>
                </a:rPr>
                <a:t>so that the company can</a:t>
              </a:r>
              <a:r>
                <a:rPr lang="en-US" sz="4800" b="1" dirty="0">
                  <a:solidFill>
                    <a:srgbClr val="FF0000"/>
                  </a:solidFill>
                  <a:latin typeface="Helvetica Neue" panose="020B0604020202020204" charset="0"/>
                  <a:ea typeface="Montserrat"/>
                  <a:cs typeface="Montserrat"/>
                  <a:sym typeface="Montserrat"/>
                </a:rPr>
                <a:t> avoid these losses.</a:t>
              </a:r>
              <a:r>
                <a:rPr lang="en-US" sz="4800" b="1" i="0" dirty="0">
                  <a:solidFill>
                    <a:srgbClr val="FF0000"/>
                  </a:solidFill>
                  <a:effectLst/>
                  <a:latin typeface="Helvetica Neue" panose="020B0604020202020204" charset="0"/>
                </a:rPr>
                <a:t>.</a:t>
              </a:r>
              <a:endParaRPr sz="4000" b="1" i="0" u="none" strike="noStrike" cap="none" dirty="0">
                <a:solidFill>
                  <a:srgbClr val="FF0000"/>
                </a:solidFill>
                <a:latin typeface="Helvetica Neue" panose="020B0604020202020204" charset="0"/>
                <a:sym typeface="Arial"/>
              </a:endParaRPr>
            </a:p>
          </p:txBody>
        </p:sp>
      </p:grpSp>
    </p:spTree>
    <p:extLst>
      <p:ext uri="{BB962C8B-B14F-4D97-AF65-F5344CB8AC3E}">
        <p14:creationId xmlns:p14="http://schemas.microsoft.com/office/powerpoint/2010/main" val="2007351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5" descr="Info by ceicdata.com"/>
          <p:cNvPicPr preferRelativeResize="0"/>
          <p:nvPr/>
        </p:nvPicPr>
        <p:blipFill rotWithShape="1">
          <a:blip r:embed="rId3">
            <a:alphaModFix amt="17000"/>
          </a:blip>
          <a:srcRect t="7784" b="7784"/>
          <a:stretch/>
        </p:blipFill>
        <p:spPr>
          <a:xfrm>
            <a:off x="-56449" y="0"/>
            <a:ext cx="18288000" cy="10286999"/>
          </a:xfrm>
          <a:prstGeom prst="rect">
            <a:avLst/>
          </a:prstGeom>
          <a:noFill/>
          <a:ln>
            <a:noFill/>
          </a:ln>
        </p:spPr>
      </p:pic>
      <p:grpSp>
        <p:nvGrpSpPr>
          <p:cNvPr id="96" name="Google Shape;96;p5"/>
          <p:cNvGrpSpPr/>
          <p:nvPr/>
        </p:nvGrpSpPr>
        <p:grpSpPr>
          <a:xfrm>
            <a:off x="1876584" y="3986211"/>
            <a:ext cx="14534831" cy="2314576"/>
            <a:chOff x="4153336" y="1857757"/>
            <a:chExt cx="9205085" cy="3909092"/>
          </a:xfrm>
        </p:grpSpPr>
        <p:sp>
          <p:nvSpPr>
            <p:cNvPr id="99" name="Google Shape;99;p5"/>
            <p:cNvSpPr txBox="1"/>
            <p:nvPr/>
          </p:nvSpPr>
          <p:spPr>
            <a:xfrm>
              <a:off x="4153336" y="2999126"/>
              <a:ext cx="3086120" cy="276772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 name="Google Shape;100;p5"/>
            <p:cNvSpPr txBox="1"/>
            <p:nvPr/>
          </p:nvSpPr>
          <p:spPr>
            <a:xfrm>
              <a:off x="4519521" y="1857757"/>
              <a:ext cx="8838900" cy="3808001"/>
            </a:xfrm>
            <a:prstGeom prst="rect">
              <a:avLst/>
            </a:prstGeom>
            <a:noFill/>
            <a:ln>
              <a:noFill/>
            </a:ln>
          </p:spPr>
          <p:txBody>
            <a:bodyPr spcFirstLastPara="1" wrap="square" lIns="0" tIns="0" rIns="0" bIns="0" anchor="t" anchorCtr="0">
              <a:spAutoFit/>
            </a:bodyPr>
            <a:lstStyle/>
            <a:p>
              <a:pPr marL="0" marR="0" lvl="0" indent="0" algn="ctr" rtl="0">
                <a:lnSpc>
                  <a:spcPct val="111001"/>
                </a:lnSpc>
                <a:spcBef>
                  <a:spcPts val="0"/>
                </a:spcBef>
                <a:spcAft>
                  <a:spcPts val="0"/>
                </a:spcAft>
                <a:buClr>
                  <a:srgbClr val="000000"/>
                </a:buClr>
                <a:buSzPts val="12398"/>
                <a:buFont typeface="Arial"/>
                <a:buNone/>
              </a:pPr>
              <a:r>
                <a:rPr lang="en-US" sz="6600" b="1" i="0" u="none" strike="noStrike" cap="none" dirty="0">
                  <a:solidFill>
                    <a:schemeClr val="tx2"/>
                  </a:solidFill>
                  <a:latin typeface="Helvetica Neue"/>
                  <a:sym typeface="Helvetica Neue"/>
                </a:rPr>
                <a:t>So, let’s check our </a:t>
              </a:r>
            </a:p>
            <a:p>
              <a:pPr marL="0" marR="0" lvl="0" indent="0" algn="ctr" rtl="0">
                <a:lnSpc>
                  <a:spcPct val="111001"/>
                </a:lnSpc>
                <a:spcBef>
                  <a:spcPts val="0"/>
                </a:spcBef>
                <a:spcAft>
                  <a:spcPts val="0"/>
                </a:spcAft>
                <a:buClr>
                  <a:srgbClr val="000000"/>
                </a:buClr>
                <a:buSzPts val="12398"/>
                <a:buFont typeface="Arial"/>
                <a:buNone/>
              </a:pPr>
              <a:r>
                <a:rPr lang="en-US" sz="6600" b="1" dirty="0">
                  <a:solidFill>
                    <a:schemeClr val="tx2"/>
                  </a:solidFill>
                  <a:latin typeface="Helvetica Neue"/>
                  <a:sym typeface="Helvetica Neue"/>
                </a:rPr>
                <a:t>‘</a:t>
              </a:r>
              <a:r>
                <a:rPr lang="en-US" sz="6600" b="1" i="0" u="none" strike="noStrike" cap="none" dirty="0">
                  <a:solidFill>
                    <a:srgbClr val="FF0000"/>
                  </a:solidFill>
                  <a:latin typeface="Helvetica Neue"/>
                  <a:sym typeface="Helvetica Neue"/>
                </a:rPr>
                <a:t>Credit Default Prediction</a:t>
              </a:r>
              <a:r>
                <a:rPr lang="en-US" sz="6600" b="1" i="0" u="none" strike="noStrike" cap="none" dirty="0">
                  <a:solidFill>
                    <a:schemeClr val="tx2"/>
                  </a:solidFill>
                  <a:latin typeface="Helvetica Neue"/>
                  <a:sym typeface="Helvetica Neue"/>
                </a:rPr>
                <a:t> ’! </a:t>
              </a:r>
              <a:endParaRPr sz="6600" b="0" i="0" u="none" strike="noStrike" cap="none" dirty="0">
                <a:solidFill>
                  <a:schemeClr val="tx2"/>
                </a:solidFill>
                <a:latin typeface="Arial"/>
                <a:ea typeface="Arial"/>
                <a:cs typeface="Arial"/>
                <a:sym typeface="Arial"/>
              </a:endParaRPr>
            </a:p>
          </p:txBody>
        </p:sp>
      </p:grpSp>
    </p:spTree>
    <p:extLst>
      <p:ext uri="{BB962C8B-B14F-4D97-AF65-F5344CB8AC3E}">
        <p14:creationId xmlns:p14="http://schemas.microsoft.com/office/powerpoint/2010/main" val="3592297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pic>
        <p:nvPicPr>
          <p:cNvPr id="95" name="Google Shape;95;p5"/>
          <p:cNvPicPr preferRelativeResize="0"/>
          <p:nvPr/>
        </p:nvPicPr>
        <p:blipFill rotWithShape="1">
          <a:blip r:embed="rId3">
            <a:alphaModFix amt="29000"/>
          </a:blip>
          <a:srcRect t="7784" b="7784"/>
          <a:stretch/>
        </p:blipFill>
        <p:spPr>
          <a:xfrm>
            <a:off x="0" y="0"/>
            <a:ext cx="18288000" cy="10286999"/>
          </a:xfrm>
          <a:prstGeom prst="rect">
            <a:avLst/>
          </a:prstGeom>
          <a:noFill/>
          <a:ln>
            <a:noFill/>
          </a:ln>
        </p:spPr>
      </p:pic>
      <p:grpSp>
        <p:nvGrpSpPr>
          <p:cNvPr id="96" name="Google Shape;96;p5"/>
          <p:cNvGrpSpPr/>
          <p:nvPr/>
        </p:nvGrpSpPr>
        <p:grpSpPr>
          <a:xfrm>
            <a:off x="1094290" y="406790"/>
            <a:ext cx="15028021" cy="2382421"/>
            <a:chOff x="4153336" y="2521486"/>
            <a:chExt cx="9517429" cy="3245363"/>
          </a:xfrm>
        </p:grpSpPr>
        <p:sp>
          <p:nvSpPr>
            <p:cNvPr id="99" name="Google Shape;99;p5"/>
            <p:cNvSpPr txBox="1"/>
            <p:nvPr/>
          </p:nvSpPr>
          <p:spPr>
            <a:xfrm>
              <a:off x="4153336" y="2999126"/>
              <a:ext cx="3086120" cy="276772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 name="Google Shape;100;p5"/>
            <p:cNvSpPr txBox="1"/>
            <p:nvPr/>
          </p:nvSpPr>
          <p:spPr>
            <a:xfrm>
              <a:off x="4831865" y="2521486"/>
              <a:ext cx="8838900" cy="1861501"/>
            </a:xfrm>
            <a:prstGeom prst="rect">
              <a:avLst/>
            </a:prstGeom>
            <a:noFill/>
            <a:ln>
              <a:noFill/>
            </a:ln>
          </p:spPr>
          <p:txBody>
            <a:bodyPr spcFirstLastPara="1" wrap="square" lIns="0" tIns="0" rIns="0" bIns="0" anchor="t" anchorCtr="0">
              <a:spAutoFit/>
            </a:bodyPr>
            <a:lstStyle/>
            <a:p>
              <a:pPr marL="0" marR="0" lvl="0" indent="0" algn="ctr" rtl="0">
                <a:lnSpc>
                  <a:spcPct val="111001"/>
                </a:lnSpc>
                <a:spcBef>
                  <a:spcPts val="0"/>
                </a:spcBef>
                <a:spcAft>
                  <a:spcPts val="0"/>
                </a:spcAft>
                <a:buClr>
                  <a:srgbClr val="000000"/>
                </a:buClr>
                <a:buSzPts val="12398"/>
                <a:buFont typeface="Arial"/>
                <a:buNone/>
              </a:pPr>
              <a:r>
                <a:rPr lang="en-US" sz="8000" b="1" dirty="0">
                  <a:solidFill>
                    <a:schemeClr val="tx2"/>
                  </a:solidFill>
                  <a:latin typeface="Helvetica Neue"/>
                  <a:ea typeface="Helvetica Neue"/>
                  <a:cs typeface="Helvetica Neue"/>
                  <a:sym typeface="Helvetica Neue"/>
                </a:rPr>
                <a:t>Table of Contents</a:t>
              </a:r>
              <a:endParaRPr sz="8000" b="0" i="0" u="none" strike="noStrike" cap="none" dirty="0">
                <a:solidFill>
                  <a:schemeClr val="tx2"/>
                </a:solidFill>
                <a:latin typeface="Arial"/>
                <a:ea typeface="Arial"/>
                <a:cs typeface="Arial"/>
                <a:sym typeface="Arial"/>
              </a:endParaRPr>
            </a:p>
          </p:txBody>
        </p:sp>
      </p:grpSp>
      <p:sp>
        <p:nvSpPr>
          <p:cNvPr id="102" name="Google Shape;102;p5"/>
          <p:cNvSpPr txBox="1"/>
          <p:nvPr/>
        </p:nvSpPr>
        <p:spPr>
          <a:xfrm>
            <a:off x="1627815" y="2806300"/>
            <a:ext cx="14089200" cy="5539978"/>
          </a:xfrm>
          <a:prstGeom prst="rect">
            <a:avLst/>
          </a:prstGeom>
          <a:noFill/>
          <a:ln>
            <a:noFill/>
          </a:ln>
        </p:spPr>
        <p:txBody>
          <a:bodyPr spcFirstLastPara="1" wrap="square" lIns="0" tIns="0" rIns="0" bIns="0" anchor="t" anchorCtr="0">
            <a:spAutoFit/>
          </a:bodyPr>
          <a:lstStyle/>
          <a:p>
            <a:pPr marL="38100" marR="0" lvl="0" algn="l" rtl="0">
              <a:lnSpc>
                <a:spcPct val="150000"/>
              </a:lnSpc>
              <a:spcBef>
                <a:spcPts val="0"/>
              </a:spcBef>
              <a:spcAft>
                <a:spcPts val="0"/>
              </a:spcAft>
              <a:buClr>
                <a:srgbClr val="FFFFFF"/>
              </a:buClr>
              <a:buSzPts val="3000"/>
            </a:pPr>
            <a:r>
              <a:rPr lang="en-US" sz="4000" b="1" dirty="0">
                <a:solidFill>
                  <a:schemeClr val="tx2"/>
                </a:solidFill>
                <a:latin typeface="Helvetica Neue"/>
                <a:ea typeface="Helvetica Neue"/>
                <a:cs typeface="Helvetica Neue"/>
                <a:sym typeface="Helvetica Neue"/>
              </a:rPr>
              <a:t>Data Understanding and Exploratory Data Analysis</a:t>
            </a:r>
            <a:endParaRPr sz="4000" b="1" dirty="0">
              <a:solidFill>
                <a:schemeClr val="tx2"/>
              </a:solidFill>
              <a:latin typeface="Helvetica Neue"/>
              <a:ea typeface="Helvetica Neue"/>
              <a:cs typeface="Helvetica Neue"/>
              <a:sym typeface="Helvetica Neue"/>
            </a:endParaRPr>
          </a:p>
          <a:p>
            <a:pPr marL="38100">
              <a:lnSpc>
                <a:spcPct val="150000"/>
              </a:lnSpc>
              <a:buClr>
                <a:srgbClr val="FFFFFF"/>
              </a:buClr>
              <a:buSzPts val="3000"/>
            </a:pPr>
            <a:r>
              <a:rPr lang="en-US" sz="4000" b="1" dirty="0">
                <a:solidFill>
                  <a:schemeClr val="tx2"/>
                </a:solidFill>
                <a:latin typeface="Helvetica Neue"/>
                <a:ea typeface="Helvetica Neue"/>
                <a:cs typeface="Helvetica Neue"/>
                <a:sym typeface="Helvetica Neue"/>
              </a:rPr>
              <a:t>Data Preprocessing</a:t>
            </a:r>
            <a:endParaRPr sz="4000" b="1" dirty="0">
              <a:solidFill>
                <a:schemeClr val="tx2"/>
              </a:solidFill>
              <a:latin typeface="Helvetica Neue"/>
              <a:ea typeface="Helvetica Neue"/>
              <a:cs typeface="Helvetica Neue"/>
              <a:sym typeface="Helvetica Neue"/>
            </a:endParaRPr>
          </a:p>
          <a:p>
            <a:pPr marL="38100" marR="0" lvl="0" algn="l" rtl="0">
              <a:lnSpc>
                <a:spcPct val="150000"/>
              </a:lnSpc>
              <a:spcBef>
                <a:spcPts val="0"/>
              </a:spcBef>
              <a:spcAft>
                <a:spcPts val="0"/>
              </a:spcAft>
              <a:buClr>
                <a:srgbClr val="FFFFFF"/>
              </a:buClr>
              <a:buSzPts val="3000"/>
            </a:pPr>
            <a:r>
              <a:rPr lang="en-US" sz="4000" b="1" dirty="0">
                <a:solidFill>
                  <a:schemeClr val="tx2"/>
                </a:solidFill>
                <a:latin typeface="Helvetica Neue"/>
                <a:ea typeface="Helvetica Neue"/>
                <a:cs typeface="Helvetica Neue"/>
                <a:sym typeface="Helvetica Neue"/>
              </a:rPr>
              <a:t>Modelling with Balance Data</a:t>
            </a:r>
            <a:endParaRPr sz="4000" b="1" dirty="0">
              <a:solidFill>
                <a:schemeClr val="tx2"/>
              </a:solidFill>
              <a:latin typeface="Helvetica Neue"/>
              <a:ea typeface="Helvetica Neue"/>
              <a:cs typeface="Helvetica Neue"/>
              <a:sym typeface="Helvetica Neue"/>
            </a:endParaRPr>
          </a:p>
          <a:p>
            <a:pPr marL="38100" marR="0" lvl="0" algn="l" rtl="0">
              <a:lnSpc>
                <a:spcPct val="150000"/>
              </a:lnSpc>
              <a:spcBef>
                <a:spcPts val="0"/>
              </a:spcBef>
              <a:spcAft>
                <a:spcPts val="0"/>
              </a:spcAft>
              <a:buClr>
                <a:srgbClr val="FFFFFF"/>
              </a:buClr>
              <a:buSzPts val="3000"/>
            </a:pPr>
            <a:r>
              <a:rPr lang="en-US" sz="4000" b="1" dirty="0" err="1">
                <a:solidFill>
                  <a:schemeClr val="tx2"/>
                </a:solidFill>
                <a:latin typeface="Helvetica Neue"/>
                <a:ea typeface="Helvetica Neue"/>
                <a:cs typeface="Helvetica Neue"/>
                <a:sym typeface="Helvetica Neue"/>
              </a:rPr>
              <a:t>Dalex</a:t>
            </a:r>
            <a:endParaRPr sz="4000" b="1" dirty="0">
              <a:solidFill>
                <a:schemeClr val="tx2"/>
              </a:solidFill>
              <a:latin typeface="Helvetica Neue"/>
              <a:ea typeface="Helvetica Neue"/>
              <a:cs typeface="Helvetica Neue"/>
              <a:sym typeface="Helvetica Neue"/>
            </a:endParaRPr>
          </a:p>
          <a:p>
            <a:pPr marL="38100" marR="0" lvl="0" algn="l" rtl="0">
              <a:lnSpc>
                <a:spcPct val="150000"/>
              </a:lnSpc>
              <a:spcBef>
                <a:spcPts val="0"/>
              </a:spcBef>
              <a:spcAft>
                <a:spcPts val="0"/>
              </a:spcAft>
              <a:buClr>
                <a:srgbClr val="FFFFFF"/>
              </a:buClr>
              <a:buSzPts val="3000"/>
            </a:pPr>
            <a:r>
              <a:rPr lang="en-US" sz="4000" b="1" dirty="0">
                <a:solidFill>
                  <a:schemeClr val="tx2"/>
                </a:solidFill>
                <a:latin typeface="Helvetica Neue"/>
                <a:ea typeface="Helvetica Neue"/>
                <a:cs typeface="Helvetica Neue"/>
                <a:sym typeface="Helvetica Neue"/>
              </a:rPr>
              <a:t>Business Case and </a:t>
            </a:r>
            <a:r>
              <a:rPr lang="en-US" sz="4000" b="1" dirty="0" err="1">
                <a:solidFill>
                  <a:schemeClr val="tx2"/>
                </a:solidFill>
                <a:latin typeface="Helvetica Neue"/>
                <a:ea typeface="Helvetica Neue"/>
                <a:cs typeface="Helvetica Neue"/>
                <a:sym typeface="Helvetica Neue"/>
              </a:rPr>
              <a:t>Recommandation</a:t>
            </a:r>
            <a:endParaRPr sz="4000" b="1" dirty="0">
              <a:solidFill>
                <a:schemeClr val="tx2"/>
              </a:solidFill>
              <a:latin typeface="Helvetica Neue"/>
              <a:ea typeface="Helvetica Neue"/>
              <a:cs typeface="Helvetica Neue"/>
              <a:sym typeface="Helvetica Neue"/>
            </a:endParaRPr>
          </a:p>
          <a:p>
            <a:pPr marL="38100" marR="0" lvl="0" algn="l" rtl="0">
              <a:lnSpc>
                <a:spcPct val="150000"/>
              </a:lnSpc>
              <a:spcBef>
                <a:spcPts val="0"/>
              </a:spcBef>
              <a:spcAft>
                <a:spcPts val="0"/>
              </a:spcAft>
              <a:buClr>
                <a:srgbClr val="FFFFFF"/>
              </a:buClr>
              <a:buSzPts val="3000"/>
            </a:pPr>
            <a:r>
              <a:rPr lang="en-US" sz="4000" b="1" dirty="0">
                <a:solidFill>
                  <a:schemeClr val="tx2"/>
                </a:solidFill>
                <a:latin typeface="Helvetica Neue"/>
                <a:ea typeface="Helvetica Neue"/>
                <a:cs typeface="Helvetica Neue"/>
                <a:sym typeface="Helvetica Neue"/>
              </a:rPr>
              <a:t>Appendix</a:t>
            </a:r>
            <a:endParaRPr sz="4000" b="1" dirty="0">
              <a:solidFill>
                <a:schemeClr val="tx2"/>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859634156"/>
      </p:ext>
    </p:extLst>
  </p:cSld>
  <p:clrMapOvr>
    <a:masterClrMapping/>
  </p:clrMapOvr>
</p:sld>
</file>

<file path=ppt/theme/theme1.xml><?xml version="1.0" encoding="utf-8"?>
<a:theme xmlns:a="http://schemas.openxmlformats.org/drawingml/2006/main" name="Digital Banking Consulting by Slidesgo">
  <a:themeElements>
    <a:clrScheme name="Simple Light">
      <a:dk1>
        <a:srgbClr val="263238"/>
      </a:dk1>
      <a:lt1>
        <a:srgbClr val="FFFFFF"/>
      </a:lt1>
      <a:dk2>
        <a:srgbClr val="FF8E00"/>
      </a:dk2>
      <a:lt2>
        <a:srgbClr val="FFCA86"/>
      </a:lt2>
      <a:accent1>
        <a:srgbClr val="BA6700"/>
      </a:accent1>
      <a:accent2>
        <a:srgbClr val="E0E0E0"/>
      </a:accent2>
      <a:accent3>
        <a:srgbClr val="455A64"/>
      </a:accent3>
      <a:accent4>
        <a:srgbClr val="EFEFE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Copy of Digital Banking Consulting by Slidesgo</Template>
  <TotalTime>933</TotalTime>
  <Words>1486</Words>
  <Application>Microsoft Office PowerPoint</Application>
  <PresentationFormat>Custom</PresentationFormat>
  <Paragraphs>140</Paragraphs>
  <Slides>41</Slides>
  <Notes>41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41</vt:i4>
      </vt:variant>
    </vt:vector>
  </HeadingPairs>
  <TitlesOfParts>
    <vt:vector size="55" baseType="lpstr">
      <vt:lpstr>Open Sans</vt:lpstr>
      <vt:lpstr>Proxima Nova Semibold</vt:lpstr>
      <vt:lpstr>Bebas Neue</vt:lpstr>
      <vt:lpstr>Helvetica Neue</vt:lpstr>
      <vt:lpstr>Montserrat</vt:lpstr>
      <vt:lpstr>Roboto Condensed Light</vt:lpstr>
      <vt:lpstr>Arial</vt:lpstr>
      <vt:lpstr>Calibri</vt:lpstr>
      <vt:lpstr>Proxima Nova</vt:lpstr>
      <vt:lpstr>Azeret Mono</vt:lpstr>
      <vt:lpstr>Calibri Light</vt:lpstr>
      <vt:lpstr>Digital Banking Consulting by Slidesgo</vt:lpstr>
      <vt:lpstr>Slidesgo Final Pages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M-SI</cp:lastModifiedBy>
  <cp:revision>9</cp:revision>
  <dcterms:modified xsi:type="dcterms:W3CDTF">2023-07-29T11:24:19Z</dcterms:modified>
</cp:coreProperties>
</file>